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8" r:id="rId5"/>
  </p:sldMasterIdLst>
  <p:notesMasterIdLst>
    <p:notesMasterId r:id="rId47"/>
  </p:notesMasterIdLst>
  <p:sldIdLst>
    <p:sldId id="308" r:id="rId6"/>
    <p:sldId id="257" r:id="rId7"/>
    <p:sldId id="266" r:id="rId8"/>
    <p:sldId id="270" r:id="rId9"/>
    <p:sldId id="271" r:id="rId10"/>
    <p:sldId id="272" r:id="rId11"/>
    <p:sldId id="273" r:id="rId12"/>
    <p:sldId id="274" r:id="rId13"/>
    <p:sldId id="275" r:id="rId14"/>
    <p:sldId id="276" r:id="rId15"/>
    <p:sldId id="277" r:id="rId16"/>
    <p:sldId id="278" r:id="rId17"/>
    <p:sldId id="279" r:id="rId18"/>
    <p:sldId id="281" r:id="rId19"/>
    <p:sldId id="283" r:id="rId20"/>
    <p:sldId id="282" r:id="rId21"/>
    <p:sldId id="285" r:id="rId22"/>
    <p:sldId id="284" r:id="rId23"/>
    <p:sldId id="309"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304" r:id="rId37"/>
    <p:sldId id="310" r:id="rId38"/>
    <p:sldId id="298" r:id="rId39"/>
    <p:sldId id="299" r:id="rId40"/>
    <p:sldId id="300" r:id="rId41"/>
    <p:sldId id="301" r:id="rId42"/>
    <p:sldId id="302" r:id="rId43"/>
    <p:sldId id="303" r:id="rId44"/>
    <p:sldId id="259" r:id="rId45"/>
    <p:sldId id="26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73849" autoAdjust="0"/>
  </p:normalViewPr>
  <p:slideViewPr>
    <p:cSldViewPr snapToGrid="0" snapToObjects="1">
      <p:cViewPr varScale="1">
        <p:scale>
          <a:sx n="54" d="100"/>
          <a:sy n="54" d="100"/>
        </p:scale>
        <p:origin x="495" y="42"/>
      </p:cViewPr>
      <p:guideLst/>
    </p:cSldViewPr>
  </p:slideViewPr>
  <p:notesTextViewPr>
    <p:cViewPr>
      <p:scale>
        <a:sx n="1" d="1"/>
        <a:sy n="1" d="1"/>
      </p:scale>
      <p:origin x="0" y="0"/>
    </p:cViewPr>
  </p:notesTextViewPr>
  <p:notesViewPr>
    <p:cSldViewPr snapToGrid="0" snapToObjects="1">
      <p:cViewPr varScale="1">
        <p:scale>
          <a:sx n="69" d="100"/>
          <a:sy n="69" d="100"/>
        </p:scale>
        <p:origin x="2568"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EF2C8-1BED-4894-8EE9-5DFA5B4946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4A752B-FD12-4DA6-B7EE-4D99E3E72CB8}">
      <dgm:prSet phldrT="[Text]"/>
      <dgm:spPr/>
      <dgm:t>
        <a:bodyPr/>
        <a:lstStyle/>
        <a:p>
          <a:r>
            <a:rPr lang="en-US" dirty="0">
              <a:latin typeface="+mn-lt"/>
            </a:rPr>
            <a:t>Article I: Legislative Branch</a:t>
          </a:r>
        </a:p>
      </dgm:t>
    </dgm:pt>
    <dgm:pt modelId="{CEE9AE36-8B60-415E-AD69-BC49CB947F1D}" type="parTrans" cxnId="{99064AB6-4533-4A14-9A4A-2F505359306F}">
      <dgm:prSet/>
      <dgm:spPr/>
      <dgm:t>
        <a:bodyPr/>
        <a:lstStyle/>
        <a:p>
          <a:endParaRPr lang="en-US">
            <a:latin typeface="+mn-lt"/>
          </a:endParaRPr>
        </a:p>
      </dgm:t>
    </dgm:pt>
    <dgm:pt modelId="{E5122A4D-4BBF-46E4-991D-A5210E173500}" type="sibTrans" cxnId="{99064AB6-4533-4A14-9A4A-2F505359306F}">
      <dgm:prSet/>
      <dgm:spPr/>
      <dgm:t>
        <a:bodyPr/>
        <a:lstStyle/>
        <a:p>
          <a:endParaRPr lang="en-US">
            <a:latin typeface="+mn-lt"/>
          </a:endParaRPr>
        </a:p>
      </dgm:t>
    </dgm:pt>
    <dgm:pt modelId="{182C9A1D-4F59-4758-AB50-E6FA3903A2C2}">
      <dgm:prSet phldrT="[Text]"/>
      <dgm:spPr/>
      <dgm:t>
        <a:bodyPr/>
        <a:lstStyle/>
        <a:p>
          <a:r>
            <a:rPr lang="en-US" dirty="0">
              <a:solidFill>
                <a:schemeClr val="tx2"/>
              </a:solidFill>
              <a:latin typeface="+mn-lt"/>
            </a:rPr>
            <a:t>Designers</a:t>
          </a:r>
        </a:p>
      </dgm:t>
    </dgm:pt>
    <dgm:pt modelId="{F3989D40-1DA0-4EB9-B1C1-3237FB6915D4}" type="parTrans" cxnId="{2A7A8C13-B9A6-4738-8B42-9E9CC07D854C}">
      <dgm:prSet/>
      <dgm:spPr/>
      <dgm:t>
        <a:bodyPr/>
        <a:lstStyle/>
        <a:p>
          <a:endParaRPr lang="en-US">
            <a:latin typeface="+mn-lt"/>
          </a:endParaRPr>
        </a:p>
      </dgm:t>
    </dgm:pt>
    <dgm:pt modelId="{6882453F-928B-4789-BFAA-52F5B6DAE8B6}" type="sibTrans" cxnId="{2A7A8C13-B9A6-4738-8B42-9E9CC07D854C}">
      <dgm:prSet/>
      <dgm:spPr/>
      <dgm:t>
        <a:bodyPr/>
        <a:lstStyle/>
        <a:p>
          <a:endParaRPr lang="en-US">
            <a:latin typeface="+mn-lt"/>
          </a:endParaRPr>
        </a:p>
      </dgm:t>
    </dgm:pt>
    <dgm:pt modelId="{8AC011C3-0E4E-427E-AC2F-0DC93773232E}">
      <dgm:prSet phldrT="[Text]"/>
      <dgm:spPr/>
      <dgm:t>
        <a:bodyPr/>
        <a:lstStyle/>
        <a:p>
          <a:r>
            <a:rPr lang="en-US" dirty="0">
              <a:latin typeface="+mn-lt"/>
            </a:rPr>
            <a:t>Article II: Executive Branch</a:t>
          </a:r>
        </a:p>
      </dgm:t>
    </dgm:pt>
    <dgm:pt modelId="{DAD4C511-E024-4192-BE10-9C0DCB9A8A4F}" type="parTrans" cxnId="{B58A38DD-FBD0-4310-A5A4-2AED6009BFD9}">
      <dgm:prSet/>
      <dgm:spPr/>
      <dgm:t>
        <a:bodyPr/>
        <a:lstStyle/>
        <a:p>
          <a:endParaRPr lang="en-US">
            <a:latin typeface="+mn-lt"/>
          </a:endParaRPr>
        </a:p>
      </dgm:t>
    </dgm:pt>
    <dgm:pt modelId="{56477559-E481-4873-916E-E883BCDD1F48}" type="sibTrans" cxnId="{B58A38DD-FBD0-4310-A5A4-2AED6009BFD9}">
      <dgm:prSet/>
      <dgm:spPr/>
      <dgm:t>
        <a:bodyPr/>
        <a:lstStyle/>
        <a:p>
          <a:endParaRPr lang="en-US">
            <a:latin typeface="+mn-lt"/>
          </a:endParaRPr>
        </a:p>
      </dgm:t>
    </dgm:pt>
    <dgm:pt modelId="{932A3CA2-20CF-4242-ABCC-010C670CA721}">
      <dgm:prSet phldrT="[Text]"/>
      <dgm:spPr/>
      <dgm:t>
        <a:bodyPr/>
        <a:lstStyle/>
        <a:p>
          <a:r>
            <a:rPr lang="en-US" dirty="0">
              <a:latin typeface="+mn-lt"/>
            </a:rPr>
            <a:t>Article III: Judicial Branch</a:t>
          </a:r>
        </a:p>
      </dgm:t>
    </dgm:pt>
    <dgm:pt modelId="{D0E0653F-A436-4BB5-9E78-29416810B6B6}" type="parTrans" cxnId="{D75FE8E7-E3DD-457A-9F14-D09530915D57}">
      <dgm:prSet/>
      <dgm:spPr/>
      <dgm:t>
        <a:bodyPr/>
        <a:lstStyle/>
        <a:p>
          <a:endParaRPr lang="en-US">
            <a:latin typeface="+mn-lt"/>
          </a:endParaRPr>
        </a:p>
      </dgm:t>
    </dgm:pt>
    <dgm:pt modelId="{9D594044-1F87-4CE8-836E-A4D7BCB94B34}" type="sibTrans" cxnId="{D75FE8E7-E3DD-457A-9F14-D09530915D57}">
      <dgm:prSet/>
      <dgm:spPr/>
      <dgm:t>
        <a:bodyPr/>
        <a:lstStyle/>
        <a:p>
          <a:endParaRPr lang="en-US">
            <a:latin typeface="+mn-lt"/>
          </a:endParaRPr>
        </a:p>
      </dgm:t>
    </dgm:pt>
    <dgm:pt modelId="{BC06A466-4651-430F-A15B-89DCF47D3D32}">
      <dgm:prSet phldrT="[Text]"/>
      <dgm:spPr/>
      <dgm:t>
        <a:bodyPr/>
        <a:lstStyle/>
        <a:p>
          <a:r>
            <a:rPr lang="en-US" dirty="0">
              <a:solidFill>
                <a:schemeClr val="tx2"/>
              </a:solidFill>
              <a:latin typeface="+mn-lt"/>
            </a:rPr>
            <a:t>Implementers</a:t>
          </a:r>
        </a:p>
      </dgm:t>
    </dgm:pt>
    <dgm:pt modelId="{C2AB2C6A-3681-482F-852C-773DA4912F31}" type="parTrans" cxnId="{EB0D45EF-B89A-48B6-9D37-48691FEF58EE}">
      <dgm:prSet/>
      <dgm:spPr/>
      <dgm:t>
        <a:bodyPr/>
        <a:lstStyle/>
        <a:p>
          <a:endParaRPr lang="en-US">
            <a:latin typeface="+mn-lt"/>
          </a:endParaRPr>
        </a:p>
      </dgm:t>
    </dgm:pt>
    <dgm:pt modelId="{7C9C2590-19C1-495F-8D38-855E7CFD1073}" type="sibTrans" cxnId="{EB0D45EF-B89A-48B6-9D37-48691FEF58EE}">
      <dgm:prSet/>
      <dgm:spPr/>
      <dgm:t>
        <a:bodyPr/>
        <a:lstStyle/>
        <a:p>
          <a:endParaRPr lang="en-US">
            <a:latin typeface="+mn-lt"/>
          </a:endParaRPr>
        </a:p>
      </dgm:t>
    </dgm:pt>
    <dgm:pt modelId="{B0B76B06-870A-45A2-804E-81DE30E72BC5}">
      <dgm:prSet phldrT="[Text]"/>
      <dgm:spPr/>
      <dgm:t>
        <a:bodyPr/>
        <a:lstStyle/>
        <a:p>
          <a:r>
            <a:rPr lang="en-US" dirty="0">
              <a:solidFill>
                <a:schemeClr val="tx2"/>
              </a:solidFill>
              <a:latin typeface="+mn-lt"/>
            </a:rPr>
            <a:t>Enforcers</a:t>
          </a:r>
        </a:p>
      </dgm:t>
    </dgm:pt>
    <dgm:pt modelId="{5D9A3999-3C70-4DC5-9EBF-B8AE602C2AFE}" type="parTrans" cxnId="{58BFE3D2-2C21-40D8-A35B-F2CA76D4B375}">
      <dgm:prSet/>
      <dgm:spPr/>
      <dgm:t>
        <a:bodyPr/>
        <a:lstStyle/>
        <a:p>
          <a:endParaRPr lang="en-US">
            <a:latin typeface="+mn-lt"/>
          </a:endParaRPr>
        </a:p>
      </dgm:t>
    </dgm:pt>
    <dgm:pt modelId="{505935FB-6117-4E36-BFF5-E39EE46636AB}" type="sibTrans" cxnId="{58BFE3D2-2C21-40D8-A35B-F2CA76D4B375}">
      <dgm:prSet/>
      <dgm:spPr/>
      <dgm:t>
        <a:bodyPr/>
        <a:lstStyle/>
        <a:p>
          <a:endParaRPr lang="en-US">
            <a:latin typeface="+mn-lt"/>
          </a:endParaRPr>
        </a:p>
      </dgm:t>
    </dgm:pt>
    <dgm:pt modelId="{5D867867-B79B-47FA-B48D-C6D42CF72978}">
      <dgm:prSet phldrT="[Text]"/>
      <dgm:spPr/>
      <dgm:t>
        <a:bodyPr/>
        <a:lstStyle/>
        <a:p>
          <a:r>
            <a:rPr lang="en-US" dirty="0">
              <a:solidFill>
                <a:schemeClr val="tx2"/>
              </a:solidFill>
              <a:latin typeface="+mn-lt"/>
            </a:rPr>
            <a:t>Interpreters</a:t>
          </a:r>
        </a:p>
      </dgm:t>
    </dgm:pt>
    <dgm:pt modelId="{37A31E31-C580-41FE-A8B5-7E6B3FD61916}" type="parTrans" cxnId="{49312009-85E3-48C1-9B75-99093366C170}">
      <dgm:prSet/>
      <dgm:spPr/>
      <dgm:t>
        <a:bodyPr/>
        <a:lstStyle/>
        <a:p>
          <a:endParaRPr lang="en-US">
            <a:latin typeface="+mn-lt"/>
          </a:endParaRPr>
        </a:p>
      </dgm:t>
    </dgm:pt>
    <dgm:pt modelId="{899565E1-7FCB-434C-9D2A-699C74577ECA}" type="sibTrans" cxnId="{49312009-85E3-48C1-9B75-99093366C170}">
      <dgm:prSet/>
      <dgm:spPr/>
      <dgm:t>
        <a:bodyPr/>
        <a:lstStyle/>
        <a:p>
          <a:endParaRPr lang="en-US">
            <a:latin typeface="+mn-lt"/>
          </a:endParaRPr>
        </a:p>
      </dgm:t>
    </dgm:pt>
    <dgm:pt modelId="{1F000B3D-DECF-4525-B884-A6F6F7ED855B}" type="pres">
      <dgm:prSet presAssocID="{CC2EF2C8-1BED-4894-8EE9-5DFA5B4946C0}" presName="linear" presStyleCnt="0">
        <dgm:presLayoutVars>
          <dgm:dir/>
          <dgm:animLvl val="lvl"/>
          <dgm:resizeHandles val="exact"/>
        </dgm:presLayoutVars>
      </dgm:prSet>
      <dgm:spPr/>
    </dgm:pt>
    <dgm:pt modelId="{9AE3AED4-8974-4EDD-BDCA-5B1566022A6C}" type="pres">
      <dgm:prSet presAssocID="{1D4A752B-FD12-4DA6-B7EE-4D99E3E72CB8}" presName="parentLin" presStyleCnt="0"/>
      <dgm:spPr/>
    </dgm:pt>
    <dgm:pt modelId="{C245F8C1-694C-4608-A3B1-FAF54FAF87DF}" type="pres">
      <dgm:prSet presAssocID="{1D4A752B-FD12-4DA6-B7EE-4D99E3E72CB8}" presName="parentLeftMargin" presStyleLbl="node1" presStyleIdx="0" presStyleCnt="3"/>
      <dgm:spPr/>
    </dgm:pt>
    <dgm:pt modelId="{67B6578D-5849-4FAB-84D4-91F3CB3A3FAE}" type="pres">
      <dgm:prSet presAssocID="{1D4A752B-FD12-4DA6-B7EE-4D99E3E72CB8}" presName="parentText" presStyleLbl="node1" presStyleIdx="0" presStyleCnt="3">
        <dgm:presLayoutVars>
          <dgm:chMax val="0"/>
          <dgm:bulletEnabled val="1"/>
        </dgm:presLayoutVars>
      </dgm:prSet>
      <dgm:spPr/>
    </dgm:pt>
    <dgm:pt modelId="{81BEBE9D-DDA3-4649-B553-B2C32A5F101F}" type="pres">
      <dgm:prSet presAssocID="{1D4A752B-FD12-4DA6-B7EE-4D99E3E72CB8}" presName="negativeSpace" presStyleCnt="0"/>
      <dgm:spPr/>
    </dgm:pt>
    <dgm:pt modelId="{9E3381D5-5B42-4568-BA6A-97BB59E84995}" type="pres">
      <dgm:prSet presAssocID="{1D4A752B-FD12-4DA6-B7EE-4D99E3E72CB8}" presName="childText" presStyleLbl="conFgAcc1" presStyleIdx="0" presStyleCnt="3">
        <dgm:presLayoutVars>
          <dgm:bulletEnabled val="1"/>
        </dgm:presLayoutVars>
      </dgm:prSet>
      <dgm:spPr/>
    </dgm:pt>
    <dgm:pt modelId="{B15A77EF-645D-4143-A214-C9A2FEE59964}" type="pres">
      <dgm:prSet presAssocID="{E5122A4D-4BBF-46E4-991D-A5210E173500}" presName="spaceBetweenRectangles" presStyleCnt="0"/>
      <dgm:spPr/>
    </dgm:pt>
    <dgm:pt modelId="{531202E4-A94F-476D-95AE-C343C8FF0BD1}" type="pres">
      <dgm:prSet presAssocID="{8AC011C3-0E4E-427E-AC2F-0DC93773232E}" presName="parentLin" presStyleCnt="0"/>
      <dgm:spPr/>
    </dgm:pt>
    <dgm:pt modelId="{48563B38-C482-489D-8B19-F19B00F53CE7}" type="pres">
      <dgm:prSet presAssocID="{8AC011C3-0E4E-427E-AC2F-0DC93773232E}" presName="parentLeftMargin" presStyleLbl="node1" presStyleIdx="0" presStyleCnt="3"/>
      <dgm:spPr/>
    </dgm:pt>
    <dgm:pt modelId="{EDC2677C-A5FF-46AA-82C8-934C266C35A4}" type="pres">
      <dgm:prSet presAssocID="{8AC011C3-0E4E-427E-AC2F-0DC93773232E}" presName="parentText" presStyleLbl="node1" presStyleIdx="1" presStyleCnt="3">
        <dgm:presLayoutVars>
          <dgm:chMax val="0"/>
          <dgm:bulletEnabled val="1"/>
        </dgm:presLayoutVars>
      </dgm:prSet>
      <dgm:spPr/>
    </dgm:pt>
    <dgm:pt modelId="{A53DF709-833B-4239-97DB-66CD4A9C4378}" type="pres">
      <dgm:prSet presAssocID="{8AC011C3-0E4E-427E-AC2F-0DC93773232E}" presName="negativeSpace" presStyleCnt="0"/>
      <dgm:spPr/>
    </dgm:pt>
    <dgm:pt modelId="{622160F4-D5F4-4AFF-A1EE-0C20AC78AAF8}" type="pres">
      <dgm:prSet presAssocID="{8AC011C3-0E4E-427E-AC2F-0DC93773232E}" presName="childText" presStyleLbl="conFgAcc1" presStyleIdx="1" presStyleCnt="3">
        <dgm:presLayoutVars>
          <dgm:bulletEnabled val="1"/>
        </dgm:presLayoutVars>
      </dgm:prSet>
      <dgm:spPr/>
    </dgm:pt>
    <dgm:pt modelId="{D7C53A4B-1424-4044-A183-96100CC05E3F}" type="pres">
      <dgm:prSet presAssocID="{56477559-E481-4873-916E-E883BCDD1F48}" presName="spaceBetweenRectangles" presStyleCnt="0"/>
      <dgm:spPr/>
    </dgm:pt>
    <dgm:pt modelId="{024DF975-BF8E-4776-8871-2ADD797BC2C0}" type="pres">
      <dgm:prSet presAssocID="{932A3CA2-20CF-4242-ABCC-010C670CA721}" presName="parentLin" presStyleCnt="0"/>
      <dgm:spPr/>
    </dgm:pt>
    <dgm:pt modelId="{975B2C06-5B8F-47DC-B778-4761E8E6B33A}" type="pres">
      <dgm:prSet presAssocID="{932A3CA2-20CF-4242-ABCC-010C670CA721}" presName="parentLeftMargin" presStyleLbl="node1" presStyleIdx="1" presStyleCnt="3"/>
      <dgm:spPr/>
    </dgm:pt>
    <dgm:pt modelId="{880DB43A-AA08-4F1A-9C98-12CB8D5C9CCD}" type="pres">
      <dgm:prSet presAssocID="{932A3CA2-20CF-4242-ABCC-010C670CA721}" presName="parentText" presStyleLbl="node1" presStyleIdx="2" presStyleCnt="3">
        <dgm:presLayoutVars>
          <dgm:chMax val="0"/>
          <dgm:bulletEnabled val="1"/>
        </dgm:presLayoutVars>
      </dgm:prSet>
      <dgm:spPr/>
    </dgm:pt>
    <dgm:pt modelId="{9401E29C-66F3-4E1D-B8D8-7F9015480652}" type="pres">
      <dgm:prSet presAssocID="{932A3CA2-20CF-4242-ABCC-010C670CA721}" presName="negativeSpace" presStyleCnt="0"/>
      <dgm:spPr/>
    </dgm:pt>
    <dgm:pt modelId="{37BC0939-6267-4D17-BFA9-EA18BF63FAC9}" type="pres">
      <dgm:prSet presAssocID="{932A3CA2-20CF-4242-ABCC-010C670CA721}" presName="childText" presStyleLbl="conFgAcc1" presStyleIdx="2" presStyleCnt="3" custLinFactNeighborY="1548">
        <dgm:presLayoutVars>
          <dgm:bulletEnabled val="1"/>
        </dgm:presLayoutVars>
      </dgm:prSet>
      <dgm:spPr/>
    </dgm:pt>
  </dgm:ptLst>
  <dgm:cxnLst>
    <dgm:cxn modelId="{49312009-85E3-48C1-9B75-99093366C170}" srcId="{932A3CA2-20CF-4242-ABCC-010C670CA721}" destId="{5D867867-B79B-47FA-B48D-C6D42CF72978}" srcOrd="0" destOrd="0" parTransId="{37A31E31-C580-41FE-A8B5-7E6B3FD61916}" sibTransId="{899565E1-7FCB-434C-9D2A-699C74577ECA}"/>
    <dgm:cxn modelId="{2A7A8C13-B9A6-4738-8B42-9E9CC07D854C}" srcId="{1D4A752B-FD12-4DA6-B7EE-4D99E3E72CB8}" destId="{182C9A1D-4F59-4758-AB50-E6FA3903A2C2}" srcOrd="0" destOrd="0" parTransId="{F3989D40-1DA0-4EB9-B1C1-3237FB6915D4}" sibTransId="{6882453F-928B-4789-BFAA-52F5B6DAE8B6}"/>
    <dgm:cxn modelId="{A245A825-E7DA-425B-817C-3B5E6A010FD8}" type="presOf" srcId="{1D4A752B-FD12-4DA6-B7EE-4D99E3E72CB8}" destId="{C245F8C1-694C-4608-A3B1-FAF54FAF87DF}" srcOrd="0" destOrd="0" presId="urn:microsoft.com/office/officeart/2005/8/layout/list1"/>
    <dgm:cxn modelId="{D7B6BC2F-A7D3-452D-8486-09FBF2DB00CE}" type="presOf" srcId="{B0B76B06-870A-45A2-804E-81DE30E72BC5}" destId="{622160F4-D5F4-4AFF-A1EE-0C20AC78AAF8}" srcOrd="0" destOrd="1" presId="urn:microsoft.com/office/officeart/2005/8/layout/list1"/>
    <dgm:cxn modelId="{F275F93C-2B14-4E6F-BB94-E045D09C1D7C}" type="presOf" srcId="{8AC011C3-0E4E-427E-AC2F-0DC93773232E}" destId="{EDC2677C-A5FF-46AA-82C8-934C266C35A4}" srcOrd="1" destOrd="0" presId="urn:microsoft.com/office/officeart/2005/8/layout/list1"/>
    <dgm:cxn modelId="{6E2DE665-4998-410C-88ED-F99E59A0506E}" type="presOf" srcId="{182C9A1D-4F59-4758-AB50-E6FA3903A2C2}" destId="{9E3381D5-5B42-4568-BA6A-97BB59E84995}" srcOrd="0" destOrd="0" presId="urn:microsoft.com/office/officeart/2005/8/layout/list1"/>
    <dgm:cxn modelId="{8EFA5B54-4C1C-45C0-886E-5B54E9C769F0}" type="presOf" srcId="{CC2EF2C8-1BED-4894-8EE9-5DFA5B4946C0}" destId="{1F000B3D-DECF-4525-B884-A6F6F7ED855B}" srcOrd="0" destOrd="0" presId="urn:microsoft.com/office/officeart/2005/8/layout/list1"/>
    <dgm:cxn modelId="{1AE73CB1-21A1-4423-B532-76AEAC54CF2B}" type="presOf" srcId="{8AC011C3-0E4E-427E-AC2F-0DC93773232E}" destId="{48563B38-C482-489D-8B19-F19B00F53CE7}" srcOrd="0" destOrd="0" presId="urn:microsoft.com/office/officeart/2005/8/layout/list1"/>
    <dgm:cxn modelId="{C9791FB6-4971-43CC-B94C-C361B7A902FD}" type="presOf" srcId="{BC06A466-4651-430F-A15B-89DCF47D3D32}" destId="{622160F4-D5F4-4AFF-A1EE-0C20AC78AAF8}" srcOrd="0" destOrd="0" presId="urn:microsoft.com/office/officeart/2005/8/layout/list1"/>
    <dgm:cxn modelId="{99064AB6-4533-4A14-9A4A-2F505359306F}" srcId="{CC2EF2C8-1BED-4894-8EE9-5DFA5B4946C0}" destId="{1D4A752B-FD12-4DA6-B7EE-4D99E3E72CB8}" srcOrd="0" destOrd="0" parTransId="{CEE9AE36-8B60-415E-AD69-BC49CB947F1D}" sibTransId="{E5122A4D-4BBF-46E4-991D-A5210E173500}"/>
    <dgm:cxn modelId="{5636EBB9-0F23-4E33-A822-3D1ABDCE0E29}" type="presOf" srcId="{932A3CA2-20CF-4242-ABCC-010C670CA721}" destId="{975B2C06-5B8F-47DC-B778-4761E8E6B33A}" srcOrd="0" destOrd="0" presId="urn:microsoft.com/office/officeart/2005/8/layout/list1"/>
    <dgm:cxn modelId="{7920DBD0-E06C-4CF5-85EE-6080DAC62C8D}" type="presOf" srcId="{5D867867-B79B-47FA-B48D-C6D42CF72978}" destId="{37BC0939-6267-4D17-BFA9-EA18BF63FAC9}" srcOrd="0" destOrd="0" presId="urn:microsoft.com/office/officeart/2005/8/layout/list1"/>
    <dgm:cxn modelId="{0291C1D2-3065-4117-9F78-3D2D0BDCFBAA}" type="presOf" srcId="{932A3CA2-20CF-4242-ABCC-010C670CA721}" destId="{880DB43A-AA08-4F1A-9C98-12CB8D5C9CCD}" srcOrd="1" destOrd="0" presId="urn:microsoft.com/office/officeart/2005/8/layout/list1"/>
    <dgm:cxn modelId="{58BFE3D2-2C21-40D8-A35B-F2CA76D4B375}" srcId="{8AC011C3-0E4E-427E-AC2F-0DC93773232E}" destId="{B0B76B06-870A-45A2-804E-81DE30E72BC5}" srcOrd="1" destOrd="0" parTransId="{5D9A3999-3C70-4DC5-9EBF-B8AE602C2AFE}" sibTransId="{505935FB-6117-4E36-BFF5-E39EE46636AB}"/>
    <dgm:cxn modelId="{B58A38DD-FBD0-4310-A5A4-2AED6009BFD9}" srcId="{CC2EF2C8-1BED-4894-8EE9-5DFA5B4946C0}" destId="{8AC011C3-0E4E-427E-AC2F-0DC93773232E}" srcOrd="1" destOrd="0" parTransId="{DAD4C511-E024-4192-BE10-9C0DCB9A8A4F}" sibTransId="{56477559-E481-4873-916E-E883BCDD1F48}"/>
    <dgm:cxn modelId="{DB9F29E7-D183-4314-BF80-4F6D174F50CE}" type="presOf" srcId="{1D4A752B-FD12-4DA6-B7EE-4D99E3E72CB8}" destId="{67B6578D-5849-4FAB-84D4-91F3CB3A3FAE}" srcOrd="1" destOrd="0" presId="urn:microsoft.com/office/officeart/2005/8/layout/list1"/>
    <dgm:cxn modelId="{D75FE8E7-E3DD-457A-9F14-D09530915D57}" srcId="{CC2EF2C8-1BED-4894-8EE9-5DFA5B4946C0}" destId="{932A3CA2-20CF-4242-ABCC-010C670CA721}" srcOrd="2" destOrd="0" parTransId="{D0E0653F-A436-4BB5-9E78-29416810B6B6}" sibTransId="{9D594044-1F87-4CE8-836E-A4D7BCB94B34}"/>
    <dgm:cxn modelId="{EB0D45EF-B89A-48B6-9D37-48691FEF58EE}" srcId="{8AC011C3-0E4E-427E-AC2F-0DC93773232E}" destId="{BC06A466-4651-430F-A15B-89DCF47D3D32}" srcOrd="0" destOrd="0" parTransId="{C2AB2C6A-3681-482F-852C-773DA4912F31}" sibTransId="{7C9C2590-19C1-495F-8D38-855E7CFD1073}"/>
    <dgm:cxn modelId="{876D813B-EE87-4897-A7D3-360FC0D20805}" type="presParOf" srcId="{1F000B3D-DECF-4525-B884-A6F6F7ED855B}" destId="{9AE3AED4-8974-4EDD-BDCA-5B1566022A6C}" srcOrd="0" destOrd="0" presId="urn:microsoft.com/office/officeart/2005/8/layout/list1"/>
    <dgm:cxn modelId="{41392CAC-2C21-4D2D-8BAF-0637F20CE627}" type="presParOf" srcId="{9AE3AED4-8974-4EDD-BDCA-5B1566022A6C}" destId="{C245F8C1-694C-4608-A3B1-FAF54FAF87DF}" srcOrd="0" destOrd="0" presId="urn:microsoft.com/office/officeart/2005/8/layout/list1"/>
    <dgm:cxn modelId="{D03A9ECC-4748-4973-9216-C9F9774DDA98}" type="presParOf" srcId="{9AE3AED4-8974-4EDD-BDCA-5B1566022A6C}" destId="{67B6578D-5849-4FAB-84D4-91F3CB3A3FAE}" srcOrd="1" destOrd="0" presId="urn:microsoft.com/office/officeart/2005/8/layout/list1"/>
    <dgm:cxn modelId="{3E909CC0-FD8D-4D1F-912E-A025B0CF9557}" type="presParOf" srcId="{1F000B3D-DECF-4525-B884-A6F6F7ED855B}" destId="{81BEBE9D-DDA3-4649-B553-B2C32A5F101F}" srcOrd="1" destOrd="0" presId="urn:microsoft.com/office/officeart/2005/8/layout/list1"/>
    <dgm:cxn modelId="{72E734DE-5243-449B-9C50-A532E1D5704E}" type="presParOf" srcId="{1F000B3D-DECF-4525-B884-A6F6F7ED855B}" destId="{9E3381D5-5B42-4568-BA6A-97BB59E84995}" srcOrd="2" destOrd="0" presId="urn:microsoft.com/office/officeart/2005/8/layout/list1"/>
    <dgm:cxn modelId="{355A81C9-BB42-4440-B948-78E763C24AAA}" type="presParOf" srcId="{1F000B3D-DECF-4525-B884-A6F6F7ED855B}" destId="{B15A77EF-645D-4143-A214-C9A2FEE59964}" srcOrd="3" destOrd="0" presId="urn:microsoft.com/office/officeart/2005/8/layout/list1"/>
    <dgm:cxn modelId="{45E4F059-51CF-46F1-8E83-2D54E59D5514}" type="presParOf" srcId="{1F000B3D-DECF-4525-B884-A6F6F7ED855B}" destId="{531202E4-A94F-476D-95AE-C343C8FF0BD1}" srcOrd="4" destOrd="0" presId="urn:microsoft.com/office/officeart/2005/8/layout/list1"/>
    <dgm:cxn modelId="{B6E5C851-AA6F-48E3-BCAD-CBF29946A457}" type="presParOf" srcId="{531202E4-A94F-476D-95AE-C343C8FF0BD1}" destId="{48563B38-C482-489D-8B19-F19B00F53CE7}" srcOrd="0" destOrd="0" presId="urn:microsoft.com/office/officeart/2005/8/layout/list1"/>
    <dgm:cxn modelId="{BA3B7EEA-5772-487D-9B5C-74C64ADA22CD}" type="presParOf" srcId="{531202E4-A94F-476D-95AE-C343C8FF0BD1}" destId="{EDC2677C-A5FF-46AA-82C8-934C266C35A4}" srcOrd="1" destOrd="0" presId="urn:microsoft.com/office/officeart/2005/8/layout/list1"/>
    <dgm:cxn modelId="{8A4EF9A1-DD48-40A6-9FB6-194C9AC8CDFD}" type="presParOf" srcId="{1F000B3D-DECF-4525-B884-A6F6F7ED855B}" destId="{A53DF709-833B-4239-97DB-66CD4A9C4378}" srcOrd="5" destOrd="0" presId="urn:microsoft.com/office/officeart/2005/8/layout/list1"/>
    <dgm:cxn modelId="{1B5FEDF7-01AD-42BB-AF2B-B873F7B7BFE9}" type="presParOf" srcId="{1F000B3D-DECF-4525-B884-A6F6F7ED855B}" destId="{622160F4-D5F4-4AFF-A1EE-0C20AC78AAF8}" srcOrd="6" destOrd="0" presId="urn:microsoft.com/office/officeart/2005/8/layout/list1"/>
    <dgm:cxn modelId="{75F338FF-A5DB-47AF-B4C3-67D9D9D934DE}" type="presParOf" srcId="{1F000B3D-DECF-4525-B884-A6F6F7ED855B}" destId="{D7C53A4B-1424-4044-A183-96100CC05E3F}" srcOrd="7" destOrd="0" presId="urn:microsoft.com/office/officeart/2005/8/layout/list1"/>
    <dgm:cxn modelId="{81652912-C024-407B-80CD-A3C38F12ED27}" type="presParOf" srcId="{1F000B3D-DECF-4525-B884-A6F6F7ED855B}" destId="{024DF975-BF8E-4776-8871-2ADD797BC2C0}" srcOrd="8" destOrd="0" presId="urn:microsoft.com/office/officeart/2005/8/layout/list1"/>
    <dgm:cxn modelId="{8655010D-042B-496B-8739-7A5F62369F84}" type="presParOf" srcId="{024DF975-BF8E-4776-8871-2ADD797BC2C0}" destId="{975B2C06-5B8F-47DC-B778-4761E8E6B33A}" srcOrd="0" destOrd="0" presId="urn:microsoft.com/office/officeart/2005/8/layout/list1"/>
    <dgm:cxn modelId="{9463DE18-6490-4147-B36D-EF859E855E8F}" type="presParOf" srcId="{024DF975-BF8E-4776-8871-2ADD797BC2C0}" destId="{880DB43A-AA08-4F1A-9C98-12CB8D5C9CCD}" srcOrd="1" destOrd="0" presId="urn:microsoft.com/office/officeart/2005/8/layout/list1"/>
    <dgm:cxn modelId="{60B9CC6E-5665-4C6D-92C3-D6E97078CEC9}" type="presParOf" srcId="{1F000B3D-DECF-4525-B884-A6F6F7ED855B}" destId="{9401E29C-66F3-4E1D-B8D8-7F9015480652}" srcOrd="9" destOrd="0" presId="urn:microsoft.com/office/officeart/2005/8/layout/list1"/>
    <dgm:cxn modelId="{ADE2BB97-5691-4D2B-9CBD-5CE951BD962E}" type="presParOf" srcId="{1F000B3D-DECF-4525-B884-A6F6F7ED855B}" destId="{37BC0939-6267-4D17-BFA9-EA18BF63FA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EE7B10-A64A-4554-82C8-C5E041AFA6C2}" type="doc">
      <dgm:prSet loTypeId="urn:microsoft.com/office/officeart/2005/8/layout/chevron1" loCatId="process" qsTypeId="urn:microsoft.com/office/officeart/2005/8/quickstyle/simple1" qsCatId="simple" csTypeId="urn:microsoft.com/office/officeart/2005/8/colors/accent1_3" csCatId="accent1" phldr="1"/>
      <dgm:spPr/>
    </dgm:pt>
    <dgm:pt modelId="{71BA3DE2-E413-4F66-A441-1A032CFF932D}">
      <dgm:prSet phldrT="[Text]"/>
      <dgm:spPr/>
      <dgm:t>
        <a:bodyPr/>
        <a:lstStyle/>
        <a:p>
          <a:r>
            <a:rPr lang="en-US">
              <a:latin typeface="+mn-lt"/>
            </a:rPr>
            <a:t>Judicial Vacancy Announced</a:t>
          </a:r>
        </a:p>
      </dgm:t>
    </dgm:pt>
    <dgm:pt modelId="{E408AA34-87A7-4E28-B3BB-C7A4A5FC26F6}" type="parTrans" cxnId="{80355EB9-AB35-4D4D-B11A-7C3DCE6DCBFB}">
      <dgm:prSet/>
      <dgm:spPr/>
      <dgm:t>
        <a:bodyPr/>
        <a:lstStyle/>
        <a:p>
          <a:endParaRPr lang="en-US">
            <a:latin typeface="+mn-lt"/>
          </a:endParaRPr>
        </a:p>
      </dgm:t>
    </dgm:pt>
    <dgm:pt modelId="{9DE0BF62-9B2C-430E-8C0C-15DCC2435E93}" type="sibTrans" cxnId="{80355EB9-AB35-4D4D-B11A-7C3DCE6DCBFB}">
      <dgm:prSet/>
      <dgm:spPr/>
      <dgm:t>
        <a:bodyPr/>
        <a:lstStyle/>
        <a:p>
          <a:endParaRPr lang="en-US">
            <a:latin typeface="+mn-lt"/>
          </a:endParaRPr>
        </a:p>
      </dgm:t>
    </dgm:pt>
    <dgm:pt modelId="{660CCDA4-9C09-41C2-92C2-CE1BA14F3103}">
      <dgm:prSet phldrT="[Text]"/>
      <dgm:spPr/>
      <dgm:t>
        <a:bodyPr/>
        <a:lstStyle/>
        <a:p>
          <a:r>
            <a:rPr lang="en-US" dirty="0">
              <a:latin typeface="+mn-lt"/>
            </a:rPr>
            <a:t>Step 1: President Nominates</a:t>
          </a:r>
        </a:p>
      </dgm:t>
    </dgm:pt>
    <dgm:pt modelId="{387B4BC7-AFB2-41ED-8C65-ABCC389C3286}" type="parTrans" cxnId="{44386130-C8A2-438F-A218-EC55043DBD4E}">
      <dgm:prSet/>
      <dgm:spPr/>
      <dgm:t>
        <a:bodyPr/>
        <a:lstStyle/>
        <a:p>
          <a:endParaRPr lang="en-US">
            <a:latin typeface="+mn-lt"/>
          </a:endParaRPr>
        </a:p>
      </dgm:t>
    </dgm:pt>
    <dgm:pt modelId="{1AEB519F-D7DA-4B6A-B1D1-9E1B9387F81F}" type="sibTrans" cxnId="{44386130-C8A2-438F-A218-EC55043DBD4E}">
      <dgm:prSet/>
      <dgm:spPr/>
      <dgm:t>
        <a:bodyPr/>
        <a:lstStyle/>
        <a:p>
          <a:endParaRPr lang="en-US">
            <a:latin typeface="+mn-lt"/>
          </a:endParaRPr>
        </a:p>
      </dgm:t>
    </dgm:pt>
    <dgm:pt modelId="{E931C441-72CA-4905-B06E-BF9D6A8CF9BE}">
      <dgm:prSet phldrT="[Text]"/>
      <dgm:spPr/>
      <dgm:t>
        <a:bodyPr/>
        <a:lstStyle/>
        <a:p>
          <a:r>
            <a:rPr lang="en-US" dirty="0">
              <a:latin typeface="+mn-lt"/>
            </a:rPr>
            <a:t>Step 2: Senate Judiciary Committee Evaluates</a:t>
          </a:r>
        </a:p>
      </dgm:t>
    </dgm:pt>
    <dgm:pt modelId="{3AF5F301-580D-40E9-8403-C19DDA32A181}" type="parTrans" cxnId="{A142D035-C435-4557-B0BF-34D781FFFC5D}">
      <dgm:prSet/>
      <dgm:spPr/>
      <dgm:t>
        <a:bodyPr/>
        <a:lstStyle/>
        <a:p>
          <a:endParaRPr lang="en-US">
            <a:latin typeface="+mn-lt"/>
          </a:endParaRPr>
        </a:p>
      </dgm:t>
    </dgm:pt>
    <dgm:pt modelId="{D2EFA63F-4BC9-449D-BE48-720DFE719157}" type="sibTrans" cxnId="{A142D035-C435-4557-B0BF-34D781FFFC5D}">
      <dgm:prSet/>
      <dgm:spPr/>
      <dgm:t>
        <a:bodyPr/>
        <a:lstStyle/>
        <a:p>
          <a:endParaRPr lang="en-US">
            <a:latin typeface="+mn-lt"/>
          </a:endParaRPr>
        </a:p>
      </dgm:t>
    </dgm:pt>
    <dgm:pt modelId="{7A094213-225A-48F2-A294-6253E27DC9E6}">
      <dgm:prSet phldrT="[Text]"/>
      <dgm:spPr/>
      <dgm:t>
        <a:bodyPr/>
        <a:lstStyle/>
        <a:p>
          <a:r>
            <a:rPr lang="en-US" dirty="0">
              <a:latin typeface="+mn-lt"/>
            </a:rPr>
            <a:t>Step 3: Senate Judiciary Committee Reports</a:t>
          </a:r>
        </a:p>
      </dgm:t>
    </dgm:pt>
    <dgm:pt modelId="{4C400C15-6565-44C9-AECC-4C712E696E4D}" type="parTrans" cxnId="{6281C058-F583-4195-871C-984DE61E9885}">
      <dgm:prSet/>
      <dgm:spPr/>
      <dgm:t>
        <a:bodyPr/>
        <a:lstStyle/>
        <a:p>
          <a:endParaRPr lang="en-US">
            <a:latin typeface="+mn-lt"/>
          </a:endParaRPr>
        </a:p>
      </dgm:t>
    </dgm:pt>
    <dgm:pt modelId="{376DF305-F3D7-4AAC-A4AD-43DDB5150297}" type="sibTrans" cxnId="{6281C058-F583-4195-871C-984DE61E9885}">
      <dgm:prSet/>
      <dgm:spPr/>
      <dgm:t>
        <a:bodyPr/>
        <a:lstStyle/>
        <a:p>
          <a:endParaRPr lang="en-US">
            <a:latin typeface="+mn-lt"/>
          </a:endParaRPr>
        </a:p>
      </dgm:t>
    </dgm:pt>
    <dgm:pt modelId="{40423DAD-0BC6-4EAD-B631-459237BAC9D5}">
      <dgm:prSet phldrT="[Text]"/>
      <dgm:spPr/>
      <dgm:t>
        <a:bodyPr/>
        <a:lstStyle/>
        <a:p>
          <a:r>
            <a:rPr lang="en-US" dirty="0">
              <a:latin typeface="+mn-lt"/>
            </a:rPr>
            <a:t>Step 4: Senate Confirmation Vote</a:t>
          </a:r>
        </a:p>
      </dgm:t>
    </dgm:pt>
    <dgm:pt modelId="{DB782D5E-4056-4AE0-B339-A9FF45CF8872}" type="parTrans" cxnId="{DF1F36A8-3072-4066-87B2-C91A74D52439}">
      <dgm:prSet/>
      <dgm:spPr/>
      <dgm:t>
        <a:bodyPr/>
        <a:lstStyle/>
        <a:p>
          <a:endParaRPr lang="en-US">
            <a:latin typeface="+mn-lt"/>
          </a:endParaRPr>
        </a:p>
      </dgm:t>
    </dgm:pt>
    <dgm:pt modelId="{0B676DBE-2144-4A9C-BD6F-2D91F5538636}" type="sibTrans" cxnId="{DF1F36A8-3072-4066-87B2-C91A74D52439}">
      <dgm:prSet/>
      <dgm:spPr/>
      <dgm:t>
        <a:bodyPr/>
        <a:lstStyle/>
        <a:p>
          <a:endParaRPr lang="en-US">
            <a:latin typeface="+mn-lt"/>
          </a:endParaRPr>
        </a:p>
      </dgm:t>
    </dgm:pt>
    <dgm:pt modelId="{29C92E34-0B5B-489C-B8FE-94D322E79CC5}" type="pres">
      <dgm:prSet presAssocID="{3EEE7B10-A64A-4554-82C8-C5E041AFA6C2}" presName="Name0" presStyleCnt="0">
        <dgm:presLayoutVars>
          <dgm:dir/>
          <dgm:animLvl val="lvl"/>
          <dgm:resizeHandles val="exact"/>
        </dgm:presLayoutVars>
      </dgm:prSet>
      <dgm:spPr/>
    </dgm:pt>
    <dgm:pt modelId="{CCED9982-7B77-4A3C-8009-FD493EEBF468}" type="pres">
      <dgm:prSet presAssocID="{71BA3DE2-E413-4F66-A441-1A032CFF932D}" presName="parTxOnly" presStyleLbl="node1" presStyleIdx="0" presStyleCnt="5">
        <dgm:presLayoutVars>
          <dgm:chMax val="0"/>
          <dgm:chPref val="0"/>
          <dgm:bulletEnabled val="1"/>
        </dgm:presLayoutVars>
      </dgm:prSet>
      <dgm:spPr/>
    </dgm:pt>
    <dgm:pt modelId="{A66AB37D-5127-4462-B78A-EFA04FF5D5B7}" type="pres">
      <dgm:prSet presAssocID="{9DE0BF62-9B2C-430E-8C0C-15DCC2435E93}" presName="parTxOnlySpace" presStyleCnt="0"/>
      <dgm:spPr/>
    </dgm:pt>
    <dgm:pt modelId="{187DA19B-0794-46B3-B5D7-75520803155B}" type="pres">
      <dgm:prSet presAssocID="{660CCDA4-9C09-41C2-92C2-CE1BA14F3103}" presName="parTxOnly" presStyleLbl="node1" presStyleIdx="1" presStyleCnt="5">
        <dgm:presLayoutVars>
          <dgm:chMax val="0"/>
          <dgm:chPref val="0"/>
          <dgm:bulletEnabled val="1"/>
        </dgm:presLayoutVars>
      </dgm:prSet>
      <dgm:spPr/>
    </dgm:pt>
    <dgm:pt modelId="{2106F6DD-54E6-42C2-8E17-456A7E1D15F0}" type="pres">
      <dgm:prSet presAssocID="{1AEB519F-D7DA-4B6A-B1D1-9E1B9387F81F}" presName="parTxOnlySpace" presStyleCnt="0"/>
      <dgm:spPr/>
    </dgm:pt>
    <dgm:pt modelId="{60050750-7E51-4EA6-93D1-EA59BB36D63F}" type="pres">
      <dgm:prSet presAssocID="{E931C441-72CA-4905-B06E-BF9D6A8CF9BE}" presName="parTxOnly" presStyleLbl="node1" presStyleIdx="2" presStyleCnt="5">
        <dgm:presLayoutVars>
          <dgm:chMax val="0"/>
          <dgm:chPref val="0"/>
          <dgm:bulletEnabled val="1"/>
        </dgm:presLayoutVars>
      </dgm:prSet>
      <dgm:spPr/>
    </dgm:pt>
    <dgm:pt modelId="{0ABE6951-4FCB-4EE4-B163-F1D4A1C63566}" type="pres">
      <dgm:prSet presAssocID="{D2EFA63F-4BC9-449D-BE48-720DFE719157}" presName="parTxOnlySpace" presStyleCnt="0"/>
      <dgm:spPr/>
    </dgm:pt>
    <dgm:pt modelId="{0A60C848-CC46-4502-A4D1-90DA43DDDE2D}" type="pres">
      <dgm:prSet presAssocID="{7A094213-225A-48F2-A294-6253E27DC9E6}" presName="parTxOnly" presStyleLbl="node1" presStyleIdx="3" presStyleCnt="5">
        <dgm:presLayoutVars>
          <dgm:chMax val="0"/>
          <dgm:chPref val="0"/>
          <dgm:bulletEnabled val="1"/>
        </dgm:presLayoutVars>
      </dgm:prSet>
      <dgm:spPr/>
    </dgm:pt>
    <dgm:pt modelId="{B74727BF-BBCC-4B87-B3F1-F170C0BE4915}" type="pres">
      <dgm:prSet presAssocID="{376DF305-F3D7-4AAC-A4AD-43DDB5150297}" presName="parTxOnlySpace" presStyleCnt="0"/>
      <dgm:spPr/>
    </dgm:pt>
    <dgm:pt modelId="{319CE4ED-57C1-4176-939D-D84292EFFA6B}" type="pres">
      <dgm:prSet presAssocID="{40423DAD-0BC6-4EAD-B631-459237BAC9D5}" presName="parTxOnly" presStyleLbl="node1" presStyleIdx="4" presStyleCnt="5">
        <dgm:presLayoutVars>
          <dgm:chMax val="0"/>
          <dgm:chPref val="0"/>
          <dgm:bulletEnabled val="1"/>
        </dgm:presLayoutVars>
      </dgm:prSet>
      <dgm:spPr/>
    </dgm:pt>
  </dgm:ptLst>
  <dgm:cxnLst>
    <dgm:cxn modelId="{BD768907-6477-407C-8630-0E0B5E04FAA8}" type="presOf" srcId="{E931C441-72CA-4905-B06E-BF9D6A8CF9BE}" destId="{60050750-7E51-4EA6-93D1-EA59BB36D63F}" srcOrd="0" destOrd="0" presId="urn:microsoft.com/office/officeart/2005/8/layout/chevron1"/>
    <dgm:cxn modelId="{E301812F-72D2-4BA1-AFAC-73D80B00B395}" type="presOf" srcId="{660CCDA4-9C09-41C2-92C2-CE1BA14F3103}" destId="{187DA19B-0794-46B3-B5D7-75520803155B}" srcOrd="0" destOrd="0" presId="urn:microsoft.com/office/officeart/2005/8/layout/chevron1"/>
    <dgm:cxn modelId="{44386130-C8A2-438F-A218-EC55043DBD4E}" srcId="{3EEE7B10-A64A-4554-82C8-C5E041AFA6C2}" destId="{660CCDA4-9C09-41C2-92C2-CE1BA14F3103}" srcOrd="1" destOrd="0" parTransId="{387B4BC7-AFB2-41ED-8C65-ABCC389C3286}" sibTransId="{1AEB519F-D7DA-4B6A-B1D1-9E1B9387F81F}"/>
    <dgm:cxn modelId="{A142D035-C435-4557-B0BF-34D781FFFC5D}" srcId="{3EEE7B10-A64A-4554-82C8-C5E041AFA6C2}" destId="{E931C441-72CA-4905-B06E-BF9D6A8CF9BE}" srcOrd="2" destOrd="0" parTransId="{3AF5F301-580D-40E9-8403-C19DDA32A181}" sibTransId="{D2EFA63F-4BC9-449D-BE48-720DFE719157}"/>
    <dgm:cxn modelId="{6281C058-F583-4195-871C-984DE61E9885}" srcId="{3EEE7B10-A64A-4554-82C8-C5E041AFA6C2}" destId="{7A094213-225A-48F2-A294-6253E27DC9E6}" srcOrd="3" destOrd="0" parTransId="{4C400C15-6565-44C9-AECC-4C712E696E4D}" sibTransId="{376DF305-F3D7-4AAC-A4AD-43DDB5150297}"/>
    <dgm:cxn modelId="{DF1F36A8-3072-4066-87B2-C91A74D52439}" srcId="{3EEE7B10-A64A-4554-82C8-C5E041AFA6C2}" destId="{40423DAD-0BC6-4EAD-B631-459237BAC9D5}" srcOrd="4" destOrd="0" parTransId="{DB782D5E-4056-4AE0-B339-A9FF45CF8872}" sibTransId="{0B676DBE-2144-4A9C-BD6F-2D91F5538636}"/>
    <dgm:cxn modelId="{E1137BAA-15AA-4F66-8C1A-4EA07E5B7939}" type="presOf" srcId="{40423DAD-0BC6-4EAD-B631-459237BAC9D5}" destId="{319CE4ED-57C1-4176-939D-D84292EFFA6B}" srcOrd="0" destOrd="0" presId="urn:microsoft.com/office/officeart/2005/8/layout/chevron1"/>
    <dgm:cxn modelId="{0B5810B8-717D-416E-B9CC-84AFED511DF9}" type="presOf" srcId="{71BA3DE2-E413-4F66-A441-1A032CFF932D}" destId="{CCED9982-7B77-4A3C-8009-FD493EEBF468}" srcOrd="0" destOrd="0" presId="urn:microsoft.com/office/officeart/2005/8/layout/chevron1"/>
    <dgm:cxn modelId="{80355EB9-AB35-4D4D-B11A-7C3DCE6DCBFB}" srcId="{3EEE7B10-A64A-4554-82C8-C5E041AFA6C2}" destId="{71BA3DE2-E413-4F66-A441-1A032CFF932D}" srcOrd="0" destOrd="0" parTransId="{E408AA34-87A7-4E28-B3BB-C7A4A5FC26F6}" sibTransId="{9DE0BF62-9B2C-430E-8C0C-15DCC2435E93}"/>
    <dgm:cxn modelId="{9B8ADAD1-2674-4368-B3BE-62DEA6B05F53}" type="presOf" srcId="{3EEE7B10-A64A-4554-82C8-C5E041AFA6C2}" destId="{29C92E34-0B5B-489C-B8FE-94D322E79CC5}" srcOrd="0" destOrd="0" presId="urn:microsoft.com/office/officeart/2005/8/layout/chevron1"/>
    <dgm:cxn modelId="{7A8F85D3-195D-4D81-928D-766FFA2A01B1}" type="presOf" srcId="{7A094213-225A-48F2-A294-6253E27DC9E6}" destId="{0A60C848-CC46-4502-A4D1-90DA43DDDE2D}" srcOrd="0" destOrd="0" presId="urn:microsoft.com/office/officeart/2005/8/layout/chevron1"/>
    <dgm:cxn modelId="{7FA8B825-EDE8-4155-9CDC-2D82D09BE301}" type="presParOf" srcId="{29C92E34-0B5B-489C-B8FE-94D322E79CC5}" destId="{CCED9982-7B77-4A3C-8009-FD493EEBF468}" srcOrd="0" destOrd="0" presId="urn:microsoft.com/office/officeart/2005/8/layout/chevron1"/>
    <dgm:cxn modelId="{84F49DBF-076F-4EC1-8ADE-5C9269421134}" type="presParOf" srcId="{29C92E34-0B5B-489C-B8FE-94D322E79CC5}" destId="{A66AB37D-5127-4462-B78A-EFA04FF5D5B7}" srcOrd="1" destOrd="0" presId="urn:microsoft.com/office/officeart/2005/8/layout/chevron1"/>
    <dgm:cxn modelId="{850B0775-EBA8-4A6F-81D7-E607F5B50CF2}" type="presParOf" srcId="{29C92E34-0B5B-489C-B8FE-94D322E79CC5}" destId="{187DA19B-0794-46B3-B5D7-75520803155B}" srcOrd="2" destOrd="0" presId="urn:microsoft.com/office/officeart/2005/8/layout/chevron1"/>
    <dgm:cxn modelId="{23D346F5-F8F7-4049-856A-F0DAF9827F59}" type="presParOf" srcId="{29C92E34-0B5B-489C-B8FE-94D322E79CC5}" destId="{2106F6DD-54E6-42C2-8E17-456A7E1D15F0}" srcOrd="3" destOrd="0" presId="urn:microsoft.com/office/officeart/2005/8/layout/chevron1"/>
    <dgm:cxn modelId="{0A0E2565-A3DD-45BE-8070-8F70598A677F}" type="presParOf" srcId="{29C92E34-0B5B-489C-B8FE-94D322E79CC5}" destId="{60050750-7E51-4EA6-93D1-EA59BB36D63F}" srcOrd="4" destOrd="0" presId="urn:microsoft.com/office/officeart/2005/8/layout/chevron1"/>
    <dgm:cxn modelId="{B20BF342-BDBA-4AA8-9EF3-9335F7A7BC6F}" type="presParOf" srcId="{29C92E34-0B5B-489C-B8FE-94D322E79CC5}" destId="{0ABE6951-4FCB-4EE4-B163-F1D4A1C63566}" srcOrd="5" destOrd="0" presId="urn:microsoft.com/office/officeart/2005/8/layout/chevron1"/>
    <dgm:cxn modelId="{CA013B01-82A4-4291-855A-ED9169E2DEDA}" type="presParOf" srcId="{29C92E34-0B5B-489C-B8FE-94D322E79CC5}" destId="{0A60C848-CC46-4502-A4D1-90DA43DDDE2D}" srcOrd="6" destOrd="0" presId="urn:microsoft.com/office/officeart/2005/8/layout/chevron1"/>
    <dgm:cxn modelId="{5C55F63D-9239-4161-9B10-C3586C1409B1}" type="presParOf" srcId="{29C92E34-0B5B-489C-B8FE-94D322E79CC5}" destId="{B74727BF-BBCC-4B87-B3F1-F170C0BE4915}" srcOrd="7" destOrd="0" presId="urn:microsoft.com/office/officeart/2005/8/layout/chevron1"/>
    <dgm:cxn modelId="{102C2A46-389F-4076-9B00-3F9CCEB5654E}" type="presParOf" srcId="{29C92E34-0B5B-489C-B8FE-94D322E79CC5}" destId="{319CE4ED-57C1-4176-939D-D84292EFFA6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EE7B10-A64A-4554-82C8-C5E041AFA6C2}" type="doc">
      <dgm:prSet loTypeId="urn:microsoft.com/office/officeart/2005/8/layout/chevron1" loCatId="process" qsTypeId="urn:microsoft.com/office/officeart/2005/8/quickstyle/simple1" qsCatId="simple" csTypeId="urn:microsoft.com/office/officeart/2005/8/colors/accent1_3" csCatId="accent1" phldr="1"/>
      <dgm:spPr/>
    </dgm:pt>
    <dgm:pt modelId="{71BA3DE2-E413-4F66-A441-1A032CFF932D}">
      <dgm:prSet phldrT="[Text]"/>
      <dgm:spPr/>
      <dgm:t>
        <a:bodyPr/>
        <a:lstStyle/>
        <a:p>
          <a:r>
            <a:rPr lang="en-US">
              <a:latin typeface="+mn-lt"/>
            </a:rPr>
            <a:t>Judicial Vacancy Announced</a:t>
          </a:r>
        </a:p>
      </dgm:t>
    </dgm:pt>
    <dgm:pt modelId="{E408AA34-87A7-4E28-B3BB-C7A4A5FC26F6}" type="parTrans" cxnId="{80355EB9-AB35-4D4D-B11A-7C3DCE6DCBFB}">
      <dgm:prSet/>
      <dgm:spPr/>
      <dgm:t>
        <a:bodyPr/>
        <a:lstStyle/>
        <a:p>
          <a:endParaRPr lang="en-US">
            <a:latin typeface="+mn-lt"/>
          </a:endParaRPr>
        </a:p>
      </dgm:t>
    </dgm:pt>
    <dgm:pt modelId="{9DE0BF62-9B2C-430E-8C0C-15DCC2435E93}" type="sibTrans" cxnId="{80355EB9-AB35-4D4D-B11A-7C3DCE6DCBFB}">
      <dgm:prSet/>
      <dgm:spPr/>
      <dgm:t>
        <a:bodyPr/>
        <a:lstStyle/>
        <a:p>
          <a:endParaRPr lang="en-US">
            <a:latin typeface="+mn-lt"/>
          </a:endParaRPr>
        </a:p>
      </dgm:t>
    </dgm:pt>
    <dgm:pt modelId="{660CCDA4-9C09-41C2-92C2-CE1BA14F3103}">
      <dgm:prSet phldrT="[Text]"/>
      <dgm:spPr/>
      <dgm:t>
        <a:bodyPr/>
        <a:lstStyle/>
        <a:p>
          <a:r>
            <a:rPr lang="en-US" dirty="0">
              <a:latin typeface="+mn-lt"/>
            </a:rPr>
            <a:t>Step 1: President Nominates</a:t>
          </a:r>
        </a:p>
      </dgm:t>
    </dgm:pt>
    <dgm:pt modelId="{387B4BC7-AFB2-41ED-8C65-ABCC389C3286}" type="parTrans" cxnId="{44386130-C8A2-438F-A218-EC55043DBD4E}">
      <dgm:prSet/>
      <dgm:spPr/>
      <dgm:t>
        <a:bodyPr/>
        <a:lstStyle/>
        <a:p>
          <a:endParaRPr lang="en-US">
            <a:latin typeface="+mn-lt"/>
          </a:endParaRPr>
        </a:p>
      </dgm:t>
    </dgm:pt>
    <dgm:pt modelId="{1AEB519F-D7DA-4B6A-B1D1-9E1B9387F81F}" type="sibTrans" cxnId="{44386130-C8A2-438F-A218-EC55043DBD4E}">
      <dgm:prSet/>
      <dgm:spPr/>
      <dgm:t>
        <a:bodyPr/>
        <a:lstStyle/>
        <a:p>
          <a:endParaRPr lang="en-US">
            <a:latin typeface="+mn-lt"/>
          </a:endParaRPr>
        </a:p>
      </dgm:t>
    </dgm:pt>
    <dgm:pt modelId="{E931C441-72CA-4905-B06E-BF9D6A8CF9BE}">
      <dgm:prSet phldrT="[Text]"/>
      <dgm:spPr/>
      <dgm:t>
        <a:bodyPr/>
        <a:lstStyle/>
        <a:p>
          <a:r>
            <a:rPr lang="en-US" dirty="0">
              <a:latin typeface="+mn-lt"/>
            </a:rPr>
            <a:t>Step 2: Senate Judiciary Committee Evaluates</a:t>
          </a:r>
        </a:p>
      </dgm:t>
    </dgm:pt>
    <dgm:pt modelId="{3AF5F301-580D-40E9-8403-C19DDA32A181}" type="parTrans" cxnId="{A142D035-C435-4557-B0BF-34D781FFFC5D}">
      <dgm:prSet/>
      <dgm:spPr/>
      <dgm:t>
        <a:bodyPr/>
        <a:lstStyle/>
        <a:p>
          <a:endParaRPr lang="en-US">
            <a:latin typeface="+mn-lt"/>
          </a:endParaRPr>
        </a:p>
      </dgm:t>
    </dgm:pt>
    <dgm:pt modelId="{D2EFA63F-4BC9-449D-BE48-720DFE719157}" type="sibTrans" cxnId="{A142D035-C435-4557-B0BF-34D781FFFC5D}">
      <dgm:prSet/>
      <dgm:spPr/>
      <dgm:t>
        <a:bodyPr/>
        <a:lstStyle/>
        <a:p>
          <a:endParaRPr lang="en-US">
            <a:latin typeface="+mn-lt"/>
          </a:endParaRPr>
        </a:p>
      </dgm:t>
    </dgm:pt>
    <dgm:pt modelId="{7A094213-225A-48F2-A294-6253E27DC9E6}">
      <dgm:prSet phldrT="[Text]"/>
      <dgm:spPr/>
      <dgm:t>
        <a:bodyPr/>
        <a:lstStyle/>
        <a:p>
          <a:r>
            <a:rPr lang="en-US" dirty="0">
              <a:latin typeface="+mn-lt"/>
            </a:rPr>
            <a:t>Step 3: Senate Judiciary Committee Reports</a:t>
          </a:r>
        </a:p>
      </dgm:t>
    </dgm:pt>
    <dgm:pt modelId="{4C400C15-6565-44C9-AECC-4C712E696E4D}" type="parTrans" cxnId="{6281C058-F583-4195-871C-984DE61E9885}">
      <dgm:prSet/>
      <dgm:spPr/>
      <dgm:t>
        <a:bodyPr/>
        <a:lstStyle/>
        <a:p>
          <a:endParaRPr lang="en-US">
            <a:latin typeface="+mn-lt"/>
          </a:endParaRPr>
        </a:p>
      </dgm:t>
    </dgm:pt>
    <dgm:pt modelId="{376DF305-F3D7-4AAC-A4AD-43DDB5150297}" type="sibTrans" cxnId="{6281C058-F583-4195-871C-984DE61E9885}">
      <dgm:prSet/>
      <dgm:spPr/>
      <dgm:t>
        <a:bodyPr/>
        <a:lstStyle/>
        <a:p>
          <a:endParaRPr lang="en-US">
            <a:latin typeface="+mn-lt"/>
          </a:endParaRPr>
        </a:p>
      </dgm:t>
    </dgm:pt>
    <dgm:pt modelId="{40423DAD-0BC6-4EAD-B631-459237BAC9D5}">
      <dgm:prSet phldrT="[Text]"/>
      <dgm:spPr/>
      <dgm:t>
        <a:bodyPr/>
        <a:lstStyle/>
        <a:p>
          <a:r>
            <a:rPr lang="en-US" dirty="0">
              <a:latin typeface="+mn-lt"/>
            </a:rPr>
            <a:t>Step 4: Senate Confirmation Vote</a:t>
          </a:r>
        </a:p>
      </dgm:t>
    </dgm:pt>
    <dgm:pt modelId="{DB782D5E-4056-4AE0-B339-A9FF45CF8872}" type="parTrans" cxnId="{DF1F36A8-3072-4066-87B2-C91A74D52439}">
      <dgm:prSet/>
      <dgm:spPr/>
      <dgm:t>
        <a:bodyPr/>
        <a:lstStyle/>
        <a:p>
          <a:endParaRPr lang="en-US">
            <a:latin typeface="+mn-lt"/>
          </a:endParaRPr>
        </a:p>
      </dgm:t>
    </dgm:pt>
    <dgm:pt modelId="{0B676DBE-2144-4A9C-BD6F-2D91F5538636}" type="sibTrans" cxnId="{DF1F36A8-3072-4066-87B2-C91A74D52439}">
      <dgm:prSet/>
      <dgm:spPr/>
      <dgm:t>
        <a:bodyPr/>
        <a:lstStyle/>
        <a:p>
          <a:endParaRPr lang="en-US">
            <a:latin typeface="+mn-lt"/>
          </a:endParaRPr>
        </a:p>
      </dgm:t>
    </dgm:pt>
    <dgm:pt modelId="{29C92E34-0B5B-489C-B8FE-94D322E79CC5}" type="pres">
      <dgm:prSet presAssocID="{3EEE7B10-A64A-4554-82C8-C5E041AFA6C2}" presName="Name0" presStyleCnt="0">
        <dgm:presLayoutVars>
          <dgm:dir/>
          <dgm:animLvl val="lvl"/>
          <dgm:resizeHandles val="exact"/>
        </dgm:presLayoutVars>
      </dgm:prSet>
      <dgm:spPr/>
    </dgm:pt>
    <dgm:pt modelId="{CCED9982-7B77-4A3C-8009-FD493EEBF468}" type="pres">
      <dgm:prSet presAssocID="{71BA3DE2-E413-4F66-A441-1A032CFF932D}" presName="parTxOnly" presStyleLbl="node1" presStyleIdx="0" presStyleCnt="5">
        <dgm:presLayoutVars>
          <dgm:chMax val="0"/>
          <dgm:chPref val="0"/>
          <dgm:bulletEnabled val="1"/>
        </dgm:presLayoutVars>
      </dgm:prSet>
      <dgm:spPr/>
    </dgm:pt>
    <dgm:pt modelId="{A66AB37D-5127-4462-B78A-EFA04FF5D5B7}" type="pres">
      <dgm:prSet presAssocID="{9DE0BF62-9B2C-430E-8C0C-15DCC2435E93}" presName="parTxOnlySpace" presStyleCnt="0"/>
      <dgm:spPr/>
    </dgm:pt>
    <dgm:pt modelId="{187DA19B-0794-46B3-B5D7-75520803155B}" type="pres">
      <dgm:prSet presAssocID="{660CCDA4-9C09-41C2-92C2-CE1BA14F3103}" presName="parTxOnly" presStyleLbl="node1" presStyleIdx="1" presStyleCnt="5">
        <dgm:presLayoutVars>
          <dgm:chMax val="0"/>
          <dgm:chPref val="0"/>
          <dgm:bulletEnabled val="1"/>
        </dgm:presLayoutVars>
      </dgm:prSet>
      <dgm:spPr/>
    </dgm:pt>
    <dgm:pt modelId="{2106F6DD-54E6-42C2-8E17-456A7E1D15F0}" type="pres">
      <dgm:prSet presAssocID="{1AEB519F-D7DA-4B6A-B1D1-9E1B9387F81F}" presName="parTxOnlySpace" presStyleCnt="0"/>
      <dgm:spPr/>
    </dgm:pt>
    <dgm:pt modelId="{60050750-7E51-4EA6-93D1-EA59BB36D63F}" type="pres">
      <dgm:prSet presAssocID="{E931C441-72CA-4905-B06E-BF9D6A8CF9BE}" presName="parTxOnly" presStyleLbl="node1" presStyleIdx="2" presStyleCnt="5">
        <dgm:presLayoutVars>
          <dgm:chMax val="0"/>
          <dgm:chPref val="0"/>
          <dgm:bulletEnabled val="1"/>
        </dgm:presLayoutVars>
      </dgm:prSet>
      <dgm:spPr/>
    </dgm:pt>
    <dgm:pt modelId="{0ABE6951-4FCB-4EE4-B163-F1D4A1C63566}" type="pres">
      <dgm:prSet presAssocID="{D2EFA63F-4BC9-449D-BE48-720DFE719157}" presName="parTxOnlySpace" presStyleCnt="0"/>
      <dgm:spPr/>
    </dgm:pt>
    <dgm:pt modelId="{0A60C848-CC46-4502-A4D1-90DA43DDDE2D}" type="pres">
      <dgm:prSet presAssocID="{7A094213-225A-48F2-A294-6253E27DC9E6}" presName="parTxOnly" presStyleLbl="node1" presStyleIdx="3" presStyleCnt="5">
        <dgm:presLayoutVars>
          <dgm:chMax val="0"/>
          <dgm:chPref val="0"/>
          <dgm:bulletEnabled val="1"/>
        </dgm:presLayoutVars>
      </dgm:prSet>
      <dgm:spPr/>
    </dgm:pt>
    <dgm:pt modelId="{B74727BF-BBCC-4B87-B3F1-F170C0BE4915}" type="pres">
      <dgm:prSet presAssocID="{376DF305-F3D7-4AAC-A4AD-43DDB5150297}" presName="parTxOnlySpace" presStyleCnt="0"/>
      <dgm:spPr/>
    </dgm:pt>
    <dgm:pt modelId="{319CE4ED-57C1-4176-939D-D84292EFFA6B}" type="pres">
      <dgm:prSet presAssocID="{40423DAD-0BC6-4EAD-B631-459237BAC9D5}" presName="parTxOnly" presStyleLbl="node1" presStyleIdx="4" presStyleCnt="5">
        <dgm:presLayoutVars>
          <dgm:chMax val="0"/>
          <dgm:chPref val="0"/>
          <dgm:bulletEnabled val="1"/>
        </dgm:presLayoutVars>
      </dgm:prSet>
      <dgm:spPr/>
    </dgm:pt>
  </dgm:ptLst>
  <dgm:cxnLst>
    <dgm:cxn modelId="{BD768907-6477-407C-8630-0E0B5E04FAA8}" type="presOf" srcId="{E931C441-72CA-4905-B06E-BF9D6A8CF9BE}" destId="{60050750-7E51-4EA6-93D1-EA59BB36D63F}" srcOrd="0" destOrd="0" presId="urn:microsoft.com/office/officeart/2005/8/layout/chevron1"/>
    <dgm:cxn modelId="{E301812F-72D2-4BA1-AFAC-73D80B00B395}" type="presOf" srcId="{660CCDA4-9C09-41C2-92C2-CE1BA14F3103}" destId="{187DA19B-0794-46B3-B5D7-75520803155B}" srcOrd="0" destOrd="0" presId="urn:microsoft.com/office/officeart/2005/8/layout/chevron1"/>
    <dgm:cxn modelId="{44386130-C8A2-438F-A218-EC55043DBD4E}" srcId="{3EEE7B10-A64A-4554-82C8-C5E041AFA6C2}" destId="{660CCDA4-9C09-41C2-92C2-CE1BA14F3103}" srcOrd="1" destOrd="0" parTransId="{387B4BC7-AFB2-41ED-8C65-ABCC389C3286}" sibTransId="{1AEB519F-D7DA-4B6A-B1D1-9E1B9387F81F}"/>
    <dgm:cxn modelId="{A142D035-C435-4557-B0BF-34D781FFFC5D}" srcId="{3EEE7B10-A64A-4554-82C8-C5E041AFA6C2}" destId="{E931C441-72CA-4905-B06E-BF9D6A8CF9BE}" srcOrd="2" destOrd="0" parTransId="{3AF5F301-580D-40E9-8403-C19DDA32A181}" sibTransId="{D2EFA63F-4BC9-449D-BE48-720DFE719157}"/>
    <dgm:cxn modelId="{6281C058-F583-4195-871C-984DE61E9885}" srcId="{3EEE7B10-A64A-4554-82C8-C5E041AFA6C2}" destId="{7A094213-225A-48F2-A294-6253E27DC9E6}" srcOrd="3" destOrd="0" parTransId="{4C400C15-6565-44C9-AECC-4C712E696E4D}" sibTransId="{376DF305-F3D7-4AAC-A4AD-43DDB5150297}"/>
    <dgm:cxn modelId="{DF1F36A8-3072-4066-87B2-C91A74D52439}" srcId="{3EEE7B10-A64A-4554-82C8-C5E041AFA6C2}" destId="{40423DAD-0BC6-4EAD-B631-459237BAC9D5}" srcOrd="4" destOrd="0" parTransId="{DB782D5E-4056-4AE0-B339-A9FF45CF8872}" sibTransId="{0B676DBE-2144-4A9C-BD6F-2D91F5538636}"/>
    <dgm:cxn modelId="{E1137BAA-15AA-4F66-8C1A-4EA07E5B7939}" type="presOf" srcId="{40423DAD-0BC6-4EAD-B631-459237BAC9D5}" destId="{319CE4ED-57C1-4176-939D-D84292EFFA6B}" srcOrd="0" destOrd="0" presId="urn:microsoft.com/office/officeart/2005/8/layout/chevron1"/>
    <dgm:cxn modelId="{0B5810B8-717D-416E-B9CC-84AFED511DF9}" type="presOf" srcId="{71BA3DE2-E413-4F66-A441-1A032CFF932D}" destId="{CCED9982-7B77-4A3C-8009-FD493EEBF468}" srcOrd="0" destOrd="0" presId="urn:microsoft.com/office/officeart/2005/8/layout/chevron1"/>
    <dgm:cxn modelId="{80355EB9-AB35-4D4D-B11A-7C3DCE6DCBFB}" srcId="{3EEE7B10-A64A-4554-82C8-C5E041AFA6C2}" destId="{71BA3DE2-E413-4F66-A441-1A032CFF932D}" srcOrd="0" destOrd="0" parTransId="{E408AA34-87A7-4E28-B3BB-C7A4A5FC26F6}" sibTransId="{9DE0BF62-9B2C-430E-8C0C-15DCC2435E93}"/>
    <dgm:cxn modelId="{9B8ADAD1-2674-4368-B3BE-62DEA6B05F53}" type="presOf" srcId="{3EEE7B10-A64A-4554-82C8-C5E041AFA6C2}" destId="{29C92E34-0B5B-489C-B8FE-94D322E79CC5}" srcOrd="0" destOrd="0" presId="urn:microsoft.com/office/officeart/2005/8/layout/chevron1"/>
    <dgm:cxn modelId="{7A8F85D3-195D-4D81-928D-766FFA2A01B1}" type="presOf" srcId="{7A094213-225A-48F2-A294-6253E27DC9E6}" destId="{0A60C848-CC46-4502-A4D1-90DA43DDDE2D}" srcOrd="0" destOrd="0" presId="urn:microsoft.com/office/officeart/2005/8/layout/chevron1"/>
    <dgm:cxn modelId="{7FA8B825-EDE8-4155-9CDC-2D82D09BE301}" type="presParOf" srcId="{29C92E34-0B5B-489C-B8FE-94D322E79CC5}" destId="{CCED9982-7B77-4A3C-8009-FD493EEBF468}" srcOrd="0" destOrd="0" presId="urn:microsoft.com/office/officeart/2005/8/layout/chevron1"/>
    <dgm:cxn modelId="{84F49DBF-076F-4EC1-8ADE-5C9269421134}" type="presParOf" srcId="{29C92E34-0B5B-489C-B8FE-94D322E79CC5}" destId="{A66AB37D-5127-4462-B78A-EFA04FF5D5B7}" srcOrd="1" destOrd="0" presId="urn:microsoft.com/office/officeart/2005/8/layout/chevron1"/>
    <dgm:cxn modelId="{850B0775-EBA8-4A6F-81D7-E607F5B50CF2}" type="presParOf" srcId="{29C92E34-0B5B-489C-B8FE-94D322E79CC5}" destId="{187DA19B-0794-46B3-B5D7-75520803155B}" srcOrd="2" destOrd="0" presId="urn:microsoft.com/office/officeart/2005/8/layout/chevron1"/>
    <dgm:cxn modelId="{23D346F5-F8F7-4049-856A-F0DAF9827F59}" type="presParOf" srcId="{29C92E34-0B5B-489C-B8FE-94D322E79CC5}" destId="{2106F6DD-54E6-42C2-8E17-456A7E1D15F0}" srcOrd="3" destOrd="0" presId="urn:microsoft.com/office/officeart/2005/8/layout/chevron1"/>
    <dgm:cxn modelId="{0A0E2565-A3DD-45BE-8070-8F70598A677F}" type="presParOf" srcId="{29C92E34-0B5B-489C-B8FE-94D322E79CC5}" destId="{60050750-7E51-4EA6-93D1-EA59BB36D63F}" srcOrd="4" destOrd="0" presId="urn:microsoft.com/office/officeart/2005/8/layout/chevron1"/>
    <dgm:cxn modelId="{B20BF342-BDBA-4AA8-9EF3-9335F7A7BC6F}" type="presParOf" srcId="{29C92E34-0B5B-489C-B8FE-94D322E79CC5}" destId="{0ABE6951-4FCB-4EE4-B163-F1D4A1C63566}" srcOrd="5" destOrd="0" presId="urn:microsoft.com/office/officeart/2005/8/layout/chevron1"/>
    <dgm:cxn modelId="{CA013B01-82A4-4291-855A-ED9169E2DEDA}" type="presParOf" srcId="{29C92E34-0B5B-489C-B8FE-94D322E79CC5}" destId="{0A60C848-CC46-4502-A4D1-90DA43DDDE2D}" srcOrd="6" destOrd="0" presId="urn:microsoft.com/office/officeart/2005/8/layout/chevron1"/>
    <dgm:cxn modelId="{5C55F63D-9239-4161-9B10-C3586C1409B1}" type="presParOf" srcId="{29C92E34-0B5B-489C-B8FE-94D322E79CC5}" destId="{B74727BF-BBCC-4B87-B3F1-F170C0BE4915}" srcOrd="7" destOrd="0" presId="urn:microsoft.com/office/officeart/2005/8/layout/chevron1"/>
    <dgm:cxn modelId="{102C2A46-389F-4076-9B00-3F9CCEB5654E}" type="presParOf" srcId="{29C92E34-0B5B-489C-B8FE-94D322E79CC5}" destId="{319CE4ED-57C1-4176-939D-D84292EFFA6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EE7B10-A64A-4554-82C8-C5E041AFA6C2}" type="doc">
      <dgm:prSet loTypeId="urn:microsoft.com/office/officeart/2005/8/layout/chevron1" loCatId="process" qsTypeId="urn:microsoft.com/office/officeart/2005/8/quickstyle/simple1" qsCatId="simple" csTypeId="urn:microsoft.com/office/officeart/2005/8/colors/accent1_3" csCatId="accent1" phldr="1"/>
      <dgm:spPr/>
    </dgm:pt>
    <dgm:pt modelId="{71BA3DE2-E413-4F66-A441-1A032CFF932D}">
      <dgm:prSet phldrT="[Text]"/>
      <dgm:spPr/>
      <dgm:t>
        <a:bodyPr/>
        <a:lstStyle/>
        <a:p>
          <a:r>
            <a:rPr lang="en-US">
              <a:latin typeface="+mn-lt"/>
            </a:rPr>
            <a:t>Judicial Vacancy Announced</a:t>
          </a:r>
        </a:p>
      </dgm:t>
    </dgm:pt>
    <dgm:pt modelId="{E408AA34-87A7-4E28-B3BB-C7A4A5FC26F6}" type="parTrans" cxnId="{80355EB9-AB35-4D4D-B11A-7C3DCE6DCBFB}">
      <dgm:prSet/>
      <dgm:spPr/>
      <dgm:t>
        <a:bodyPr/>
        <a:lstStyle/>
        <a:p>
          <a:endParaRPr lang="en-US">
            <a:latin typeface="+mn-lt"/>
          </a:endParaRPr>
        </a:p>
      </dgm:t>
    </dgm:pt>
    <dgm:pt modelId="{9DE0BF62-9B2C-430E-8C0C-15DCC2435E93}" type="sibTrans" cxnId="{80355EB9-AB35-4D4D-B11A-7C3DCE6DCBFB}">
      <dgm:prSet/>
      <dgm:spPr/>
      <dgm:t>
        <a:bodyPr/>
        <a:lstStyle/>
        <a:p>
          <a:endParaRPr lang="en-US">
            <a:latin typeface="+mn-lt"/>
          </a:endParaRPr>
        </a:p>
      </dgm:t>
    </dgm:pt>
    <dgm:pt modelId="{660CCDA4-9C09-41C2-92C2-CE1BA14F3103}">
      <dgm:prSet phldrT="[Text]"/>
      <dgm:spPr/>
      <dgm:t>
        <a:bodyPr/>
        <a:lstStyle/>
        <a:p>
          <a:r>
            <a:rPr lang="en-US" dirty="0">
              <a:latin typeface="+mn-lt"/>
            </a:rPr>
            <a:t>Step 1: President Nominates</a:t>
          </a:r>
        </a:p>
      </dgm:t>
    </dgm:pt>
    <dgm:pt modelId="{387B4BC7-AFB2-41ED-8C65-ABCC389C3286}" type="parTrans" cxnId="{44386130-C8A2-438F-A218-EC55043DBD4E}">
      <dgm:prSet/>
      <dgm:spPr/>
      <dgm:t>
        <a:bodyPr/>
        <a:lstStyle/>
        <a:p>
          <a:endParaRPr lang="en-US">
            <a:latin typeface="+mn-lt"/>
          </a:endParaRPr>
        </a:p>
      </dgm:t>
    </dgm:pt>
    <dgm:pt modelId="{1AEB519F-D7DA-4B6A-B1D1-9E1B9387F81F}" type="sibTrans" cxnId="{44386130-C8A2-438F-A218-EC55043DBD4E}">
      <dgm:prSet/>
      <dgm:spPr/>
      <dgm:t>
        <a:bodyPr/>
        <a:lstStyle/>
        <a:p>
          <a:endParaRPr lang="en-US">
            <a:latin typeface="+mn-lt"/>
          </a:endParaRPr>
        </a:p>
      </dgm:t>
    </dgm:pt>
    <dgm:pt modelId="{E931C441-72CA-4905-B06E-BF9D6A8CF9BE}">
      <dgm:prSet phldrT="[Text]"/>
      <dgm:spPr/>
      <dgm:t>
        <a:bodyPr/>
        <a:lstStyle/>
        <a:p>
          <a:r>
            <a:rPr lang="en-US" dirty="0">
              <a:latin typeface="+mn-lt"/>
            </a:rPr>
            <a:t>Step 2: Senate Judiciary Committee Evaluates</a:t>
          </a:r>
        </a:p>
      </dgm:t>
    </dgm:pt>
    <dgm:pt modelId="{3AF5F301-580D-40E9-8403-C19DDA32A181}" type="parTrans" cxnId="{A142D035-C435-4557-B0BF-34D781FFFC5D}">
      <dgm:prSet/>
      <dgm:spPr/>
      <dgm:t>
        <a:bodyPr/>
        <a:lstStyle/>
        <a:p>
          <a:endParaRPr lang="en-US">
            <a:latin typeface="+mn-lt"/>
          </a:endParaRPr>
        </a:p>
      </dgm:t>
    </dgm:pt>
    <dgm:pt modelId="{D2EFA63F-4BC9-449D-BE48-720DFE719157}" type="sibTrans" cxnId="{A142D035-C435-4557-B0BF-34D781FFFC5D}">
      <dgm:prSet/>
      <dgm:spPr/>
      <dgm:t>
        <a:bodyPr/>
        <a:lstStyle/>
        <a:p>
          <a:endParaRPr lang="en-US">
            <a:latin typeface="+mn-lt"/>
          </a:endParaRPr>
        </a:p>
      </dgm:t>
    </dgm:pt>
    <dgm:pt modelId="{7A094213-225A-48F2-A294-6253E27DC9E6}">
      <dgm:prSet phldrT="[Text]"/>
      <dgm:spPr/>
      <dgm:t>
        <a:bodyPr/>
        <a:lstStyle/>
        <a:p>
          <a:r>
            <a:rPr lang="en-US" dirty="0">
              <a:latin typeface="+mn-lt"/>
            </a:rPr>
            <a:t>Step 3: Senate Judiciary Committee Reports</a:t>
          </a:r>
        </a:p>
      </dgm:t>
    </dgm:pt>
    <dgm:pt modelId="{4C400C15-6565-44C9-AECC-4C712E696E4D}" type="parTrans" cxnId="{6281C058-F583-4195-871C-984DE61E9885}">
      <dgm:prSet/>
      <dgm:spPr/>
      <dgm:t>
        <a:bodyPr/>
        <a:lstStyle/>
        <a:p>
          <a:endParaRPr lang="en-US">
            <a:latin typeface="+mn-lt"/>
          </a:endParaRPr>
        </a:p>
      </dgm:t>
    </dgm:pt>
    <dgm:pt modelId="{376DF305-F3D7-4AAC-A4AD-43DDB5150297}" type="sibTrans" cxnId="{6281C058-F583-4195-871C-984DE61E9885}">
      <dgm:prSet/>
      <dgm:spPr/>
      <dgm:t>
        <a:bodyPr/>
        <a:lstStyle/>
        <a:p>
          <a:endParaRPr lang="en-US">
            <a:latin typeface="+mn-lt"/>
          </a:endParaRPr>
        </a:p>
      </dgm:t>
    </dgm:pt>
    <dgm:pt modelId="{40423DAD-0BC6-4EAD-B631-459237BAC9D5}">
      <dgm:prSet phldrT="[Text]"/>
      <dgm:spPr/>
      <dgm:t>
        <a:bodyPr/>
        <a:lstStyle/>
        <a:p>
          <a:r>
            <a:rPr lang="en-US" dirty="0">
              <a:latin typeface="+mn-lt"/>
            </a:rPr>
            <a:t>Step 4: Senate Confirmation Vote</a:t>
          </a:r>
        </a:p>
      </dgm:t>
    </dgm:pt>
    <dgm:pt modelId="{DB782D5E-4056-4AE0-B339-A9FF45CF8872}" type="parTrans" cxnId="{DF1F36A8-3072-4066-87B2-C91A74D52439}">
      <dgm:prSet/>
      <dgm:spPr/>
      <dgm:t>
        <a:bodyPr/>
        <a:lstStyle/>
        <a:p>
          <a:endParaRPr lang="en-US">
            <a:latin typeface="+mn-lt"/>
          </a:endParaRPr>
        </a:p>
      </dgm:t>
    </dgm:pt>
    <dgm:pt modelId="{0B676DBE-2144-4A9C-BD6F-2D91F5538636}" type="sibTrans" cxnId="{DF1F36A8-3072-4066-87B2-C91A74D52439}">
      <dgm:prSet/>
      <dgm:spPr/>
      <dgm:t>
        <a:bodyPr/>
        <a:lstStyle/>
        <a:p>
          <a:endParaRPr lang="en-US">
            <a:latin typeface="+mn-lt"/>
          </a:endParaRPr>
        </a:p>
      </dgm:t>
    </dgm:pt>
    <dgm:pt modelId="{29C92E34-0B5B-489C-B8FE-94D322E79CC5}" type="pres">
      <dgm:prSet presAssocID="{3EEE7B10-A64A-4554-82C8-C5E041AFA6C2}" presName="Name0" presStyleCnt="0">
        <dgm:presLayoutVars>
          <dgm:dir/>
          <dgm:animLvl val="lvl"/>
          <dgm:resizeHandles val="exact"/>
        </dgm:presLayoutVars>
      </dgm:prSet>
      <dgm:spPr/>
    </dgm:pt>
    <dgm:pt modelId="{CCED9982-7B77-4A3C-8009-FD493EEBF468}" type="pres">
      <dgm:prSet presAssocID="{71BA3DE2-E413-4F66-A441-1A032CFF932D}" presName="parTxOnly" presStyleLbl="node1" presStyleIdx="0" presStyleCnt="5">
        <dgm:presLayoutVars>
          <dgm:chMax val="0"/>
          <dgm:chPref val="0"/>
          <dgm:bulletEnabled val="1"/>
        </dgm:presLayoutVars>
      </dgm:prSet>
      <dgm:spPr/>
    </dgm:pt>
    <dgm:pt modelId="{A66AB37D-5127-4462-B78A-EFA04FF5D5B7}" type="pres">
      <dgm:prSet presAssocID="{9DE0BF62-9B2C-430E-8C0C-15DCC2435E93}" presName="parTxOnlySpace" presStyleCnt="0"/>
      <dgm:spPr/>
    </dgm:pt>
    <dgm:pt modelId="{187DA19B-0794-46B3-B5D7-75520803155B}" type="pres">
      <dgm:prSet presAssocID="{660CCDA4-9C09-41C2-92C2-CE1BA14F3103}" presName="parTxOnly" presStyleLbl="node1" presStyleIdx="1" presStyleCnt="5">
        <dgm:presLayoutVars>
          <dgm:chMax val="0"/>
          <dgm:chPref val="0"/>
          <dgm:bulletEnabled val="1"/>
        </dgm:presLayoutVars>
      </dgm:prSet>
      <dgm:spPr/>
    </dgm:pt>
    <dgm:pt modelId="{2106F6DD-54E6-42C2-8E17-456A7E1D15F0}" type="pres">
      <dgm:prSet presAssocID="{1AEB519F-D7DA-4B6A-B1D1-9E1B9387F81F}" presName="parTxOnlySpace" presStyleCnt="0"/>
      <dgm:spPr/>
    </dgm:pt>
    <dgm:pt modelId="{60050750-7E51-4EA6-93D1-EA59BB36D63F}" type="pres">
      <dgm:prSet presAssocID="{E931C441-72CA-4905-B06E-BF9D6A8CF9BE}" presName="parTxOnly" presStyleLbl="node1" presStyleIdx="2" presStyleCnt="5">
        <dgm:presLayoutVars>
          <dgm:chMax val="0"/>
          <dgm:chPref val="0"/>
          <dgm:bulletEnabled val="1"/>
        </dgm:presLayoutVars>
      </dgm:prSet>
      <dgm:spPr/>
    </dgm:pt>
    <dgm:pt modelId="{0ABE6951-4FCB-4EE4-B163-F1D4A1C63566}" type="pres">
      <dgm:prSet presAssocID="{D2EFA63F-4BC9-449D-BE48-720DFE719157}" presName="parTxOnlySpace" presStyleCnt="0"/>
      <dgm:spPr/>
    </dgm:pt>
    <dgm:pt modelId="{0A60C848-CC46-4502-A4D1-90DA43DDDE2D}" type="pres">
      <dgm:prSet presAssocID="{7A094213-225A-48F2-A294-6253E27DC9E6}" presName="parTxOnly" presStyleLbl="node1" presStyleIdx="3" presStyleCnt="5">
        <dgm:presLayoutVars>
          <dgm:chMax val="0"/>
          <dgm:chPref val="0"/>
          <dgm:bulletEnabled val="1"/>
        </dgm:presLayoutVars>
      </dgm:prSet>
      <dgm:spPr/>
    </dgm:pt>
    <dgm:pt modelId="{B74727BF-BBCC-4B87-B3F1-F170C0BE4915}" type="pres">
      <dgm:prSet presAssocID="{376DF305-F3D7-4AAC-A4AD-43DDB5150297}" presName="parTxOnlySpace" presStyleCnt="0"/>
      <dgm:spPr/>
    </dgm:pt>
    <dgm:pt modelId="{319CE4ED-57C1-4176-939D-D84292EFFA6B}" type="pres">
      <dgm:prSet presAssocID="{40423DAD-0BC6-4EAD-B631-459237BAC9D5}" presName="parTxOnly" presStyleLbl="node1" presStyleIdx="4" presStyleCnt="5">
        <dgm:presLayoutVars>
          <dgm:chMax val="0"/>
          <dgm:chPref val="0"/>
          <dgm:bulletEnabled val="1"/>
        </dgm:presLayoutVars>
      </dgm:prSet>
      <dgm:spPr/>
    </dgm:pt>
  </dgm:ptLst>
  <dgm:cxnLst>
    <dgm:cxn modelId="{BD768907-6477-407C-8630-0E0B5E04FAA8}" type="presOf" srcId="{E931C441-72CA-4905-B06E-BF9D6A8CF9BE}" destId="{60050750-7E51-4EA6-93D1-EA59BB36D63F}" srcOrd="0" destOrd="0" presId="urn:microsoft.com/office/officeart/2005/8/layout/chevron1"/>
    <dgm:cxn modelId="{E301812F-72D2-4BA1-AFAC-73D80B00B395}" type="presOf" srcId="{660CCDA4-9C09-41C2-92C2-CE1BA14F3103}" destId="{187DA19B-0794-46B3-B5D7-75520803155B}" srcOrd="0" destOrd="0" presId="urn:microsoft.com/office/officeart/2005/8/layout/chevron1"/>
    <dgm:cxn modelId="{44386130-C8A2-438F-A218-EC55043DBD4E}" srcId="{3EEE7B10-A64A-4554-82C8-C5E041AFA6C2}" destId="{660CCDA4-9C09-41C2-92C2-CE1BA14F3103}" srcOrd="1" destOrd="0" parTransId="{387B4BC7-AFB2-41ED-8C65-ABCC389C3286}" sibTransId="{1AEB519F-D7DA-4B6A-B1D1-9E1B9387F81F}"/>
    <dgm:cxn modelId="{A142D035-C435-4557-B0BF-34D781FFFC5D}" srcId="{3EEE7B10-A64A-4554-82C8-C5E041AFA6C2}" destId="{E931C441-72CA-4905-B06E-BF9D6A8CF9BE}" srcOrd="2" destOrd="0" parTransId="{3AF5F301-580D-40E9-8403-C19DDA32A181}" sibTransId="{D2EFA63F-4BC9-449D-BE48-720DFE719157}"/>
    <dgm:cxn modelId="{6281C058-F583-4195-871C-984DE61E9885}" srcId="{3EEE7B10-A64A-4554-82C8-C5E041AFA6C2}" destId="{7A094213-225A-48F2-A294-6253E27DC9E6}" srcOrd="3" destOrd="0" parTransId="{4C400C15-6565-44C9-AECC-4C712E696E4D}" sibTransId="{376DF305-F3D7-4AAC-A4AD-43DDB5150297}"/>
    <dgm:cxn modelId="{DF1F36A8-3072-4066-87B2-C91A74D52439}" srcId="{3EEE7B10-A64A-4554-82C8-C5E041AFA6C2}" destId="{40423DAD-0BC6-4EAD-B631-459237BAC9D5}" srcOrd="4" destOrd="0" parTransId="{DB782D5E-4056-4AE0-B339-A9FF45CF8872}" sibTransId="{0B676DBE-2144-4A9C-BD6F-2D91F5538636}"/>
    <dgm:cxn modelId="{E1137BAA-15AA-4F66-8C1A-4EA07E5B7939}" type="presOf" srcId="{40423DAD-0BC6-4EAD-B631-459237BAC9D5}" destId="{319CE4ED-57C1-4176-939D-D84292EFFA6B}" srcOrd="0" destOrd="0" presId="urn:microsoft.com/office/officeart/2005/8/layout/chevron1"/>
    <dgm:cxn modelId="{0B5810B8-717D-416E-B9CC-84AFED511DF9}" type="presOf" srcId="{71BA3DE2-E413-4F66-A441-1A032CFF932D}" destId="{CCED9982-7B77-4A3C-8009-FD493EEBF468}" srcOrd="0" destOrd="0" presId="urn:microsoft.com/office/officeart/2005/8/layout/chevron1"/>
    <dgm:cxn modelId="{80355EB9-AB35-4D4D-B11A-7C3DCE6DCBFB}" srcId="{3EEE7B10-A64A-4554-82C8-C5E041AFA6C2}" destId="{71BA3DE2-E413-4F66-A441-1A032CFF932D}" srcOrd="0" destOrd="0" parTransId="{E408AA34-87A7-4E28-B3BB-C7A4A5FC26F6}" sibTransId="{9DE0BF62-9B2C-430E-8C0C-15DCC2435E93}"/>
    <dgm:cxn modelId="{9B8ADAD1-2674-4368-B3BE-62DEA6B05F53}" type="presOf" srcId="{3EEE7B10-A64A-4554-82C8-C5E041AFA6C2}" destId="{29C92E34-0B5B-489C-B8FE-94D322E79CC5}" srcOrd="0" destOrd="0" presId="urn:microsoft.com/office/officeart/2005/8/layout/chevron1"/>
    <dgm:cxn modelId="{7A8F85D3-195D-4D81-928D-766FFA2A01B1}" type="presOf" srcId="{7A094213-225A-48F2-A294-6253E27DC9E6}" destId="{0A60C848-CC46-4502-A4D1-90DA43DDDE2D}" srcOrd="0" destOrd="0" presId="urn:microsoft.com/office/officeart/2005/8/layout/chevron1"/>
    <dgm:cxn modelId="{7FA8B825-EDE8-4155-9CDC-2D82D09BE301}" type="presParOf" srcId="{29C92E34-0B5B-489C-B8FE-94D322E79CC5}" destId="{CCED9982-7B77-4A3C-8009-FD493EEBF468}" srcOrd="0" destOrd="0" presId="urn:microsoft.com/office/officeart/2005/8/layout/chevron1"/>
    <dgm:cxn modelId="{84F49DBF-076F-4EC1-8ADE-5C9269421134}" type="presParOf" srcId="{29C92E34-0B5B-489C-B8FE-94D322E79CC5}" destId="{A66AB37D-5127-4462-B78A-EFA04FF5D5B7}" srcOrd="1" destOrd="0" presId="urn:microsoft.com/office/officeart/2005/8/layout/chevron1"/>
    <dgm:cxn modelId="{850B0775-EBA8-4A6F-81D7-E607F5B50CF2}" type="presParOf" srcId="{29C92E34-0B5B-489C-B8FE-94D322E79CC5}" destId="{187DA19B-0794-46B3-B5D7-75520803155B}" srcOrd="2" destOrd="0" presId="urn:microsoft.com/office/officeart/2005/8/layout/chevron1"/>
    <dgm:cxn modelId="{23D346F5-F8F7-4049-856A-F0DAF9827F59}" type="presParOf" srcId="{29C92E34-0B5B-489C-B8FE-94D322E79CC5}" destId="{2106F6DD-54E6-42C2-8E17-456A7E1D15F0}" srcOrd="3" destOrd="0" presId="urn:microsoft.com/office/officeart/2005/8/layout/chevron1"/>
    <dgm:cxn modelId="{0A0E2565-A3DD-45BE-8070-8F70598A677F}" type="presParOf" srcId="{29C92E34-0B5B-489C-B8FE-94D322E79CC5}" destId="{60050750-7E51-4EA6-93D1-EA59BB36D63F}" srcOrd="4" destOrd="0" presId="urn:microsoft.com/office/officeart/2005/8/layout/chevron1"/>
    <dgm:cxn modelId="{B20BF342-BDBA-4AA8-9EF3-9335F7A7BC6F}" type="presParOf" srcId="{29C92E34-0B5B-489C-B8FE-94D322E79CC5}" destId="{0ABE6951-4FCB-4EE4-B163-F1D4A1C63566}" srcOrd="5" destOrd="0" presId="urn:microsoft.com/office/officeart/2005/8/layout/chevron1"/>
    <dgm:cxn modelId="{CA013B01-82A4-4291-855A-ED9169E2DEDA}" type="presParOf" srcId="{29C92E34-0B5B-489C-B8FE-94D322E79CC5}" destId="{0A60C848-CC46-4502-A4D1-90DA43DDDE2D}" srcOrd="6" destOrd="0" presId="urn:microsoft.com/office/officeart/2005/8/layout/chevron1"/>
    <dgm:cxn modelId="{5C55F63D-9239-4161-9B10-C3586C1409B1}" type="presParOf" srcId="{29C92E34-0B5B-489C-B8FE-94D322E79CC5}" destId="{B74727BF-BBCC-4B87-B3F1-F170C0BE4915}" srcOrd="7" destOrd="0" presId="urn:microsoft.com/office/officeart/2005/8/layout/chevron1"/>
    <dgm:cxn modelId="{102C2A46-389F-4076-9B00-3F9CCEB5654E}" type="presParOf" srcId="{29C92E34-0B5B-489C-B8FE-94D322E79CC5}" destId="{319CE4ED-57C1-4176-939D-D84292EFFA6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EE7B10-A64A-4554-82C8-C5E041AFA6C2}" type="doc">
      <dgm:prSet loTypeId="urn:microsoft.com/office/officeart/2005/8/layout/chevron1" loCatId="process" qsTypeId="urn:microsoft.com/office/officeart/2005/8/quickstyle/simple1" qsCatId="simple" csTypeId="urn:microsoft.com/office/officeart/2005/8/colors/accent1_3" csCatId="accent1" phldr="1"/>
      <dgm:spPr/>
    </dgm:pt>
    <dgm:pt modelId="{71BA3DE2-E413-4F66-A441-1A032CFF932D}">
      <dgm:prSet phldrT="[Text]"/>
      <dgm:spPr/>
      <dgm:t>
        <a:bodyPr/>
        <a:lstStyle/>
        <a:p>
          <a:r>
            <a:rPr lang="en-US">
              <a:latin typeface="+mn-lt"/>
            </a:rPr>
            <a:t>Judicial Vacancy Announced</a:t>
          </a:r>
        </a:p>
      </dgm:t>
    </dgm:pt>
    <dgm:pt modelId="{E408AA34-87A7-4E28-B3BB-C7A4A5FC26F6}" type="parTrans" cxnId="{80355EB9-AB35-4D4D-B11A-7C3DCE6DCBFB}">
      <dgm:prSet/>
      <dgm:spPr/>
      <dgm:t>
        <a:bodyPr/>
        <a:lstStyle/>
        <a:p>
          <a:endParaRPr lang="en-US">
            <a:latin typeface="+mn-lt"/>
          </a:endParaRPr>
        </a:p>
      </dgm:t>
    </dgm:pt>
    <dgm:pt modelId="{9DE0BF62-9B2C-430E-8C0C-15DCC2435E93}" type="sibTrans" cxnId="{80355EB9-AB35-4D4D-B11A-7C3DCE6DCBFB}">
      <dgm:prSet/>
      <dgm:spPr/>
      <dgm:t>
        <a:bodyPr/>
        <a:lstStyle/>
        <a:p>
          <a:endParaRPr lang="en-US">
            <a:latin typeface="+mn-lt"/>
          </a:endParaRPr>
        </a:p>
      </dgm:t>
    </dgm:pt>
    <dgm:pt modelId="{660CCDA4-9C09-41C2-92C2-CE1BA14F3103}">
      <dgm:prSet phldrT="[Text]"/>
      <dgm:spPr/>
      <dgm:t>
        <a:bodyPr/>
        <a:lstStyle/>
        <a:p>
          <a:r>
            <a:rPr lang="en-US" dirty="0">
              <a:latin typeface="+mn-lt"/>
            </a:rPr>
            <a:t>Step 1: President Nominates</a:t>
          </a:r>
        </a:p>
      </dgm:t>
    </dgm:pt>
    <dgm:pt modelId="{387B4BC7-AFB2-41ED-8C65-ABCC389C3286}" type="parTrans" cxnId="{44386130-C8A2-438F-A218-EC55043DBD4E}">
      <dgm:prSet/>
      <dgm:spPr/>
      <dgm:t>
        <a:bodyPr/>
        <a:lstStyle/>
        <a:p>
          <a:endParaRPr lang="en-US">
            <a:latin typeface="+mn-lt"/>
          </a:endParaRPr>
        </a:p>
      </dgm:t>
    </dgm:pt>
    <dgm:pt modelId="{1AEB519F-D7DA-4B6A-B1D1-9E1B9387F81F}" type="sibTrans" cxnId="{44386130-C8A2-438F-A218-EC55043DBD4E}">
      <dgm:prSet/>
      <dgm:spPr/>
      <dgm:t>
        <a:bodyPr/>
        <a:lstStyle/>
        <a:p>
          <a:endParaRPr lang="en-US">
            <a:latin typeface="+mn-lt"/>
          </a:endParaRPr>
        </a:p>
      </dgm:t>
    </dgm:pt>
    <dgm:pt modelId="{E931C441-72CA-4905-B06E-BF9D6A8CF9BE}">
      <dgm:prSet phldrT="[Text]"/>
      <dgm:spPr/>
      <dgm:t>
        <a:bodyPr/>
        <a:lstStyle/>
        <a:p>
          <a:r>
            <a:rPr lang="en-US" dirty="0">
              <a:latin typeface="+mn-lt"/>
            </a:rPr>
            <a:t>Step 2: Senate Judiciary Committee Evaluates</a:t>
          </a:r>
        </a:p>
      </dgm:t>
    </dgm:pt>
    <dgm:pt modelId="{3AF5F301-580D-40E9-8403-C19DDA32A181}" type="parTrans" cxnId="{A142D035-C435-4557-B0BF-34D781FFFC5D}">
      <dgm:prSet/>
      <dgm:spPr/>
      <dgm:t>
        <a:bodyPr/>
        <a:lstStyle/>
        <a:p>
          <a:endParaRPr lang="en-US">
            <a:latin typeface="+mn-lt"/>
          </a:endParaRPr>
        </a:p>
      </dgm:t>
    </dgm:pt>
    <dgm:pt modelId="{D2EFA63F-4BC9-449D-BE48-720DFE719157}" type="sibTrans" cxnId="{A142D035-C435-4557-B0BF-34D781FFFC5D}">
      <dgm:prSet/>
      <dgm:spPr/>
      <dgm:t>
        <a:bodyPr/>
        <a:lstStyle/>
        <a:p>
          <a:endParaRPr lang="en-US">
            <a:latin typeface="+mn-lt"/>
          </a:endParaRPr>
        </a:p>
      </dgm:t>
    </dgm:pt>
    <dgm:pt modelId="{7A094213-225A-48F2-A294-6253E27DC9E6}">
      <dgm:prSet phldrT="[Text]"/>
      <dgm:spPr/>
      <dgm:t>
        <a:bodyPr/>
        <a:lstStyle/>
        <a:p>
          <a:r>
            <a:rPr lang="en-US" dirty="0">
              <a:latin typeface="+mn-lt"/>
            </a:rPr>
            <a:t>Step 3: Senate Judiciary Committee Reports</a:t>
          </a:r>
        </a:p>
      </dgm:t>
    </dgm:pt>
    <dgm:pt modelId="{4C400C15-6565-44C9-AECC-4C712E696E4D}" type="parTrans" cxnId="{6281C058-F583-4195-871C-984DE61E9885}">
      <dgm:prSet/>
      <dgm:spPr/>
      <dgm:t>
        <a:bodyPr/>
        <a:lstStyle/>
        <a:p>
          <a:endParaRPr lang="en-US">
            <a:latin typeface="+mn-lt"/>
          </a:endParaRPr>
        </a:p>
      </dgm:t>
    </dgm:pt>
    <dgm:pt modelId="{376DF305-F3D7-4AAC-A4AD-43DDB5150297}" type="sibTrans" cxnId="{6281C058-F583-4195-871C-984DE61E9885}">
      <dgm:prSet/>
      <dgm:spPr/>
      <dgm:t>
        <a:bodyPr/>
        <a:lstStyle/>
        <a:p>
          <a:endParaRPr lang="en-US">
            <a:latin typeface="+mn-lt"/>
          </a:endParaRPr>
        </a:p>
      </dgm:t>
    </dgm:pt>
    <dgm:pt modelId="{40423DAD-0BC6-4EAD-B631-459237BAC9D5}">
      <dgm:prSet phldrT="[Text]"/>
      <dgm:spPr/>
      <dgm:t>
        <a:bodyPr/>
        <a:lstStyle/>
        <a:p>
          <a:r>
            <a:rPr lang="en-US" dirty="0">
              <a:latin typeface="+mn-lt"/>
            </a:rPr>
            <a:t>Step 4: Senate Confirmation Vote</a:t>
          </a:r>
        </a:p>
      </dgm:t>
    </dgm:pt>
    <dgm:pt modelId="{DB782D5E-4056-4AE0-B339-A9FF45CF8872}" type="parTrans" cxnId="{DF1F36A8-3072-4066-87B2-C91A74D52439}">
      <dgm:prSet/>
      <dgm:spPr/>
      <dgm:t>
        <a:bodyPr/>
        <a:lstStyle/>
        <a:p>
          <a:endParaRPr lang="en-US">
            <a:latin typeface="+mn-lt"/>
          </a:endParaRPr>
        </a:p>
      </dgm:t>
    </dgm:pt>
    <dgm:pt modelId="{0B676DBE-2144-4A9C-BD6F-2D91F5538636}" type="sibTrans" cxnId="{DF1F36A8-3072-4066-87B2-C91A74D52439}">
      <dgm:prSet/>
      <dgm:spPr/>
      <dgm:t>
        <a:bodyPr/>
        <a:lstStyle/>
        <a:p>
          <a:endParaRPr lang="en-US">
            <a:latin typeface="+mn-lt"/>
          </a:endParaRPr>
        </a:p>
      </dgm:t>
    </dgm:pt>
    <dgm:pt modelId="{29C92E34-0B5B-489C-B8FE-94D322E79CC5}" type="pres">
      <dgm:prSet presAssocID="{3EEE7B10-A64A-4554-82C8-C5E041AFA6C2}" presName="Name0" presStyleCnt="0">
        <dgm:presLayoutVars>
          <dgm:dir/>
          <dgm:animLvl val="lvl"/>
          <dgm:resizeHandles val="exact"/>
        </dgm:presLayoutVars>
      </dgm:prSet>
      <dgm:spPr/>
    </dgm:pt>
    <dgm:pt modelId="{CCED9982-7B77-4A3C-8009-FD493EEBF468}" type="pres">
      <dgm:prSet presAssocID="{71BA3DE2-E413-4F66-A441-1A032CFF932D}" presName="parTxOnly" presStyleLbl="node1" presStyleIdx="0" presStyleCnt="5">
        <dgm:presLayoutVars>
          <dgm:chMax val="0"/>
          <dgm:chPref val="0"/>
          <dgm:bulletEnabled val="1"/>
        </dgm:presLayoutVars>
      </dgm:prSet>
      <dgm:spPr/>
    </dgm:pt>
    <dgm:pt modelId="{A66AB37D-5127-4462-B78A-EFA04FF5D5B7}" type="pres">
      <dgm:prSet presAssocID="{9DE0BF62-9B2C-430E-8C0C-15DCC2435E93}" presName="parTxOnlySpace" presStyleCnt="0"/>
      <dgm:spPr/>
    </dgm:pt>
    <dgm:pt modelId="{187DA19B-0794-46B3-B5D7-75520803155B}" type="pres">
      <dgm:prSet presAssocID="{660CCDA4-9C09-41C2-92C2-CE1BA14F3103}" presName="parTxOnly" presStyleLbl="node1" presStyleIdx="1" presStyleCnt="5">
        <dgm:presLayoutVars>
          <dgm:chMax val="0"/>
          <dgm:chPref val="0"/>
          <dgm:bulletEnabled val="1"/>
        </dgm:presLayoutVars>
      </dgm:prSet>
      <dgm:spPr/>
    </dgm:pt>
    <dgm:pt modelId="{2106F6DD-54E6-42C2-8E17-456A7E1D15F0}" type="pres">
      <dgm:prSet presAssocID="{1AEB519F-D7DA-4B6A-B1D1-9E1B9387F81F}" presName="parTxOnlySpace" presStyleCnt="0"/>
      <dgm:spPr/>
    </dgm:pt>
    <dgm:pt modelId="{60050750-7E51-4EA6-93D1-EA59BB36D63F}" type="pres">
      <dgm:prSet presAssocID="{E931C441-72CA-4905-B06E-BF9D6A8CF9BE}" presName="parTxOnly" presStyleLbl="node1" presStyleIdx="2" presStyleCnt="5">
        <dgm:presLayoutVars>
          <dgm:chMax val="0"/>
          <dgm:chPref val="0"/>
          <dgm:bulletEnabled val="1"/>
        </dgm:presLayoutVars>
      </dgm:prSet>
      <dgm:spPr/>
    </dgm:pt>
    <dgm:pt modelId="{0ABE6951-4FCB-4EE4-B163-F1D4A1C63566}" type="pres">
      <dgm:prSet presAssocID="{D2EFA63F-4BC9-449D-BE48-720DFE719157}" presName="parTxOnlySpace" presStyleCnt="0"/>
      <dgm:spPr/>
    </dgm:pt>
    <dgm:pt modelId="{0A60C848-CC46-4502-A4D1-90DA43DDDE2D}" type="pres">
      <dgm:prSet presAssocID="{7A094213-225A-48F2-A294-6253E27DC9E6}" presName="parTxOnly" presStyleLbl="node1" presStyleIdx="3" presStyleCnt="5">
        <dgm:presLayoutVars>
          <dgm:chMax val="0"/>
          <dgm:chPref val="0"/>
          <dgm:bulletEnabled val="1"/>
        </dgm:presLayoutVars>
      </dgm:prSet>
      <dgm:spPr/>
    </dgm:pt>
    <dgm:pt modelId="{B74727BF-BBCC-4B87-B3F1-F170C0BE4915}" type="pres">
      <dgm:prSet presAssocID="{376DF305-F3D7-4AAC-A4AD-43DDB5150297}" presName="parTxOnlySpace" presStyleCnt="0"/>
      <dgm:spPr/>
    </dgm:pt>
    <dgm:pt modelId="{319CE4ED-57C1-4176-939D-D84292EFFA6B}" type="pres">
      <dgm:prSet presAssocID="{40423DAD-0BC6-4EAD-B631-459237BAC9D5}" presName="parTxOnly" presStyleLbl="node1" presStyleIdx="4" presStyleCnt="5">
        <dgm:presLayoutVars>
          <dgm:chMax val="0"/>
          <dgm:chPref val="0"/>
          <dgm:bulletEnabled val="1"/>
        </dgm:presLayoutVars>
      </dgm:prSet>
      <dgm:spPr/>
    </dgm:pt>
  </dgm:ptLst>
  <dgm:cxnLst>
    <dgm:cxn modelId="{BD768907-6477-407C-8630-0E0B5E04FAA8}" type="presOf" srcId="{E931C441-72CA-4905-B06E-BF9D6A8CF9BE}" destId="{60050750-7E51-4EA6-93D1-EA59BB36D63F}" srcOrd="0" destOrd="0" presId="urn:microsoft.com/office/officeart/2005/8/layout/chevron1"/>
    <dgm:cxn modelId="{E301812F-72D2-4BA1-AFAC-73D80B00B395}" type="presOf" srcId="{660CCDA4-9C09-41C2-92C2-CE1BA14F3103}" destId="{187DA19B-0794-46B3-B5D7-75520803155B}" srcOrd="0" destOrd="0" presId="urn:microsoft.com/office/officeart/2005/8/layout/chevron1"/>
    <dgm:cxn modelId="{44386130-C8A2-438F-A218-EC55043DBD4E}" srcId="{3EEE7B10-A64A-4554-82C8-C5E041AFA6C2}" destId="{660CCDA4-9C09-41C2-92C2-CE1BA14F3103}" srcOrd="1" destOrd="0" parTransId="{387B4BC7-AFB2-41ED-8C65-ABCC389C3286}" sibTransId="{1AEB519F-D7DA-4B6A-B1D1-9E1B9387F81F}"/>
    <dgm:cxn modelId="{A142D035-C435-4557-B0BF-34D781FFFC5D}" srcId="{3EEE7B10-A64A-4554-82C8-C5E041AFA6C2}" destId="{E931C441-72CA-4905-B06E-BF9D6A8CF9BE}" srcOrd="2" destOrd="0" parTransId="{3AF5F301-580D-40E9-8403-C19DDA32A181}" sibTransId="{D2EFA63F-4BC9-449D-BE48-720DFE719157}"/>
    <dgm:cxn modelId="{6281C058-F583-4195-871C-984DE61E9885}" srcId="{3EEE7B10-A64A-4554-82C8-C5E041AFA6C2}" destId="{7A094213-225A-48F2-A294-6253E27DC9E6}" srcOrd="3" destOrd="0" parTransId="{4C400C15-6565-44C9-AECC-4C712E696E4D}" sibTransId="{376DF305-F3D7-4AAC-A4AD-43DDB5150297}"/>
    <dgm:cxn modelId="{DF1F36A8-3072-4066-87B2-C91A74D52439}" srcId="{3EEE7B10-A64A-4554-82C8-C5E041AFA6C2}" destId="{40423DAD-0BC6-4EAD-B631-459237BAC9D5}" srcOrd="4" destOrd="0" parTransId="{DB782D5E-4056-4AE0-B339-A9FF45CF8872}" sibTransId="{0B676DBE-2144-4A9C-BD6F-2D91F5538636}"/>
    <dgm:cxn modelId="{E1137BAA-15AA-4F66-8C1A-4EA07E5B7939}" type="presOf" srcId="{40423DAD-0BC6-4EAD-B631-459237BAC9D5}" destId="{319CE4ED-57C1-4176-939D-D84292EFFA6B}" srcOrd="0" destOrd="0" presId="urn:microsoft.com/office/officeart/2005/8/layout/chevron1"/>
    <dgm:cxn modelId="{0B5810B8-717D-416E-B9CC-84AFED511DF9}" type="presOf" srcId="{71BA3DE2-E413-4F66-A441-1A032CFF932D}" destId="{CCED9982-7B77-4A3C-8009-FD493EEBF468}" srcOrd="0" destOrd="0" presId="urn:microsoft.com/office/officeart/2005/8/layout/chevron1"/>
    <dgm:cxn modelId="{80355EB9-AB35-4D4D-B11A-7C3DCE6DCBFB}" srcId="{3EEE7B10-A64A-4554-82C8-C5E041AFA6C2}" destId="{71BA3DE2-E413-4F66-A441-1A032CFF932D}" srcOrd="0" destOrd="0" parTransId="{E408AA34-87A7-4E28-B3BB-C7A4A5FC26F6}" sibTransId="{9DE0BF62-9B2C-430E-8C0C-15DCC2435E93}"/>
    <dgm:cxn modelId="{9B8ADAD1-2674-4368-B3BE-62DEA6B05F53}" type="presOf" srcId="{3EEE7B10-A64A-4554-82C8-C5E041AFA6C2}" destId="{29C92E34-0B5B-489C-B8FE-94D322E79CC5}" srcOrd="0" destOrd="0" presId="urn:microsoft.com/office/officeart/2005/8/layout/chevron1"/>
    <dgm:cxn modelId="{7A8F85D3-195D-4D81-928D-766FFA2A01B1}" type="presOf" srcId="{7A094213-225A-48F2-A294-6253E27DC9E6}" destId="{0A60C848-CC46-4502-A4D1-90DA43DDDE2D}" srcOrd="0" destOrd="0" presId="urn:microsoft.com/office/officeart/2005/8/layout/chevron1"/>
    <dgm:cxn modelId="{7FA8B825-EDE8-4155-9CDC-2D82D09BE301}" type="presParOf" srcId="{29C92E34-0B5B-489C-B8FE-94D322E79CC5}" destId="{CCED9982-7B77-4A3C-8009-FD493EEBF468}" srcOrd="0" destOrd="0" presId="urn:microsoft.com/office/officeart/2005/8/layout/chevron1"/>
    <dgm:cxn modelId="{84F49DBF-076F-4EC1-8ADE-5C9269421134}" type="presParOf" srcId="{29C92E34-0B5B-489C-B8FE-94D322E79CC5}" destId="{A66AB37D-5127-4462-B78A-EFA04FF5D5B7}" srcOrd="1" destOrd="0" presId="urn:microsoft.com/office/officeart/2005/8/layout/chevron1"/>
    <dgm:cxn modelId="{850B0775-EBA8-4A6F-81D7-E607F5B50CF2}" type="presParOf" srcId="{29C92E34-0B5B-489C-B8FE-94D322E79CC5}" destId="{187DA19B-0794-46B3-B5D7-75520803155B}" srcOrd="2" destOrd="0" presId="urn:microsoft.com/office/officeart/2005/8/layout/chevron1"/>
    <dgm:cxn modelId="{23D346F5-F8F7-4049-856A-F0DAF9827F59}" type="presParOf" srcId="{29C92E34-0B5B-489C-B8FE-94D322E79CC5}" destId="{2106F6DD-54E6-42C2-8E17-456A7E1D15F0}" srcOrd="3" destOrd="0" presId="urn:microsoft.com/office/officeart/2005/8/layout/chevron1"/>
    <dgm:cxn modelId="{0A0E2565-A3DD-45BE-8070-8F70598A677F}" type="presParOf" srcId="{29C92E34-0B5B-489C-B8FE-94D322E79CC5}" destId="{60050750-7E51-4EA6-93D1-EA59BB36D63F}" srcOrd="4" destOrd="0" presId="urn:microsoft.com/office/officeart/2005/8/layout/chevron1"/>
    <dgm:cxn modelId="{B20BF342-BDBA-4AA8-9EF3-9335F7A7BC6F}" type="presParOf" srcId="{29C92E34-0B5B-489C-B8FE-94D322E79CC5}" destId="{0ABE6951-4FCB-4EE4-B163-F1D4A1C63566}" srcOrd="5" destOrd="0" presId="urn:microsoft.com/office/officeart/2005/8/layout/chevron1"/>
    <dgm:cxn modelId="{CA013B01-82A4-4291-855A-ED9169E2DEDA}" type="presParOf" srcId="{29C92E34-0B5B-489C-B8FE-94D322E79CC5}" destId="{0A60C848-CC46-4502-A4D1-90DA43DDDE2D}" srcOrd="6" destOrd="0" presId="urn:microsoft.com/office/officeart/2005/8/layout/chevron1"/>
    <dgm:cxn modelId="{5C55F63D-9239-4161-9B10-C3586C1409B1}" type="presParOf" srcId="{29C92E34-0B5B-489C-B8FE-94D322E79CC5}" destId="{B74727BF-BBCC-4B87-B3F1-F170C0BE4915}" srcOrd="7" destOrd="0" presId="urn:microsoft.com/office/officeart/2005/8/layout/chevron1"/>
    <dgm:cxn modelId="{102C2A46-389F-4076-9B00-3F9CCEB5654E}" type="presParOf" srcId="{29C92E34-0B5B-489C-B8FE-94D322E79CC5}" destId="{319CE4ED-57C1-4176-939D-D84292EFFA6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EE7B10-A64A-4554-82C8-C5E041AFA6C2}" type="doc">
      <dgm:prSet loTypeId="urn:microsoft.com/office/officeart/2005/8/layout/chevron1" loCatId="process" qsTypeId="urn:microsoft.com/office/officeart/2005/8/quickstyle/simple1" qsCatId="simple" csTypeId="urn:microsoft.com/office/officeart/2005/8/colors/accent1_3" csCatId="accent1" phldr="1"/>
      <dgm:spPr/>
    </dgm:pt>
    <dgm:pt modelId="{71BA3DE2-E413-4F66-A441-1A032CFF932D}">
      <dgm:prSet phldrT="[Text]"/>
      <dgm:spPr/>
      <dgm:t>
        <a:bodyPr/>
        <a:lstStyle/>
        <a:p>
          <a:r>
            <a:rPr lang="en-US">
              <a:latin typeface="+mn-lt"/>
            </a:rPr>
            <a:t>Judicial Vacancy Announced</a:t>
          </a:r>
        </a:p>
      </dgm:t>
    </dgm:pt>
    <dgm:pt modelId="{E408AA34-87A7-4E28-B3BB-C7A4A5FC26F6}" type="parTrans" cxnId="{80355EB9-AB35-4D4D-B11A-7C3DCE6DCBFB}">
      <dgm:prSet/>
      <dgm:spPr/>
      <dgm:t>
        <a:bodyPr/>
        <a:lstStyle/>
        <a:p>
          <a:endParaRPr lang="en-US">
            <a:latin typeface="+mn-lt"/>
          </a:endParaRPr>
        </a:p>
      </dgm:t>
    </dgm:pt>
    <dgm:pt modelId="{9DE0BF62-9B2C-430E-8C0C-15DCC2435E93}" type="sibTrans" cxnId="{80355EB9-AB35-4D4D-B11A-7C3DCE6DCBFB}">
      <dgm:prSet/>
      <dgm:spPr/>
      <dgm:t>
        <a:bodyPr/>
        <a:lstStyle/>
        <a:p>
          <a:endParaRPr lang="en-US">
            <a:latin typeface="+mn-lt"/>
          </a:endParaRPr>
        </a:p>
      </dgm:t>
    </dgm:pt>
    <dgm:pt modelId="{660CCDA4-9C09-41C2-92C2-CE1BA14F3103}">
      <dgm:prSet phldrT="[Text]"/>
      <dgm:spPr/>
      <dgm:t>
        <a:bodyPr/>
        <a:lstStyle/>
        <a:p>
          <a:r>
            <a:rPr lang="en-US" dirty="0">
              <a:latin typeface="+mn-lt"/>
            </a:rPr>
            <a:t>Step 1: President Nominates</a:t>
          </a:r>
        </a:p>
      </dgm:t>
    </dgm:pt>
    <dgm:pt modelId="{387B4BC7-AFB2-41ED-8C65-ABCC389C3286}" type="parTrans" cxnId="{44386130-C8A2-438F-A218-EC55043DBD4E}">
      <dgm:prSet/>
      <dgm:spPr/>
      <dgm:t>
        <a:bodyPr/>
        <a:lstStyle/>
        <a:p>
          <a:endParaRPr lang="en-US">
            <a:latin typeface="+mn-lt"/>
          </a:endParaRPr>
        </a:p>
      </dgm:t>
    </dgm:pt>
    <dgm:pt modelId="{1AEB519F-D7DA-4B6A-B1D1-9E1B9387F81F}" type="sibTrans" cxnId="{44386130-C8A2-438F-A218-EC55043DBD4E}">
      <dgm:prSet/>
      <dgm:spPr/>
      <dgm:t>
        <a:bodyPr/>
        <a:lstStyle/>
        <a:p>
          <a:endParaRPr lang="en-US">
            <a:latin typeface="+mn-lt"/>
          </a:endParaRPr>
        </a:p>
      </dgm:t>
    </dgm:pt>
    <dgm:pt modelId="{E931C441-72CA-4905-B06E-BF9D6A8CF9BE}">
      <dgm:prSet phldrT="[Text]"/>
      <dgm:spPr/>
      <dgm:t>
        <a:bodyPr/>
        <a:lstStyle/>
        <a:p>
          <a:r>
            <a:rPr lang="en-US" dirty="0">
              <a:latin typeface="+mn-lt"/>
            </a:rPr>
            <a:t>Step 2: Senate Judiciary Committee Evaluates</a:t>
          </a:r>
        </a:p>
      </dgm:t>
    </dgm:pt>
    <dgm:pt modelId="{3AF5F301-580D-40E9-8403-C19DDA32A181}" type="parTrans" cxnId="{A142D035-C435-4557-B0BF-34D781FFFC5D}">
      <dgm:prSet/>
      <dgm:spPr/>
      <dgm:t>
        <a:bodyPr/>
        <a:lstStyle/>
        <a:p>
          <a:endParaRPr lang="en-US">
            <a:latin typeface="+mn-lt"/>
          </a:endParaRPr>
        </a:p>
      </dgm:t>
    </dgm:pt>
    <dgm:pt modelId="{D2EFA63F-4BC9-449D-BE48-720DFE719157}" type="sibTrans" cxnId="{A142D035-C435-4557-B0BF-34D781FFFC5D}">
      <dgm:prSet/>
      <dgm:spPr/>
      <dgm:t>
        <a:bodyPr/>
        <a:lstStyle/>
        <a:p>
          <a:endParaRPr lang="en-US">
            <a:latin typeface="+mn-lt"/>
          </a:endParaRPr>
        </a:p>
      </dgm:t>
    </dgm:pt>
    <dgm:pt modelId="{7A094213-225A-48F2-A294-6253E27DC9E6}">
      <dgm:prSet phldrT="[Text]"/>
      <dgm:spPr/>
      <dgm:t>
        <a:bodyPr/>
        <a:lstStyle/>
        <a:p>
          <a:r>
            <a:rPr lang="en-US" dirty="0">
              <a:latin typeface="+mn-lt"/>
            </a:rPr>
            <a:t>Step 3: Senate Judiciary Committee Reports</a:t>
          </a:r>
        </a:p>
      </dgm:t>
    </dgm:pt>
    <dgm:pt modelId="{4C400C15-6565-44C9-AECC-4C712E696E4D}" type="parTrans" cxnId="{6281C058-F583-4195-871C-984DE61E9885}">
      <dgm:prSet/>
      <dgm:spPr/>
      <dgm:t>
        <a:bodyPr/>
        <a:lstStyle/>
        <a:p>
          <a:endParaRPr lang="en-US">
            <a:latin typeface="+mn-lt"/>
          </a:endParaRPr>
        </a:p>
      </dgm:t>
    </dgm:pt>
    <dgm:pt modelId="{376DF305-F3D7-4AAC-A4AD-43DDB5150297}" type="sibTrans" cxnId="{6281C058-F583-4195-871C-984DE61E9885}">
      <dgm:prSet/>
      <dgm:spPr/>
      <dgm:t>
        <a:bodyPr/>
        <a:lstStyle/>
        <a:p>
          <a:endParaRPr lang="en-US">
            <a:latin typeface="+mn-lt"/>
          </a:endParaRPr>
        </a:p>
      </dgm:t>
    </dgm:pt>
    <dgm:pt modelId="{40423DAD-0BC6-4EAD-B631-459237BAC9D5}">
      <dgm:prSet phldrT="[Text]"/>
      <dgm:spPr/>
      <dgm:t>
        <a:bodyPr/>
        <a:lstStyle/>
        <a:p>
          <a:r>
            <a:rPr lang="en-US" dirty="0">
              <a:latin typeface="+mn-lt"/>
            </a:rPr>
            <a:t>Step 4: Senate Confirmation Vote</a:t>
          </a:r>
        </a:p>
      </dgm:t>
    </dgm:pt>
    <dgm:pt modelId="{DB782D5E-4056-4AE0-B339-A9FF45CF8872}" type="parTrans" cxnId="{DF1F36A8-3072-4066-87B2-C91A74D52439}">
      <dgm:prSet/>
      <dgm:spPr/>
      <dgm:t>
        <a:bodyPr/>
        <a:lstStyle/>
        <a:p>
          <a:endParaRPr lang="en-US">
            <a:latin typeface="+mn-lt"/>
          </a:endParaRPr>
        </a:p>
      </dgm:t>
    </dgm:pt>
    <dgm:pt modelId="{0B676DBE-2144-4A9C-BD6F-2D91F5538636}" type="sibTrans" cxnId="{DF1F36A8-3072-4066-87B2-C91A74D52439}">
      <dgm:prSet/>
      <dgm:spPr/>
      <dgm:t>
        <a:bodyPr/>
        <a:lstStyle/>
        <a:p>
          <a:endParaRPr lang="en-US">
            <a:latin typeface="+mn-lt"/>
          </a:endParaRPr>
        </a:p>
      </dgm:t>
    </dgm:pt>
    <dgm:pt modelId="{29C92E34-0B5B-489C-B8FE-94D322E79CC5}" type="pres">
      <dgm:prSet presAssocID="{3EEE7B10-A64A-4554-82C8-C5E041AFA6C2}" presName="Name0" presStyleCnt="0">
        <dgm:presLayoutVars>
          <dgm:dir/>
          <dgm:animLvl val="lvl"/>
          <dgm:resizeHandles val="exact"/>
        </dgm:presLayoutVars>
      </dgm:prSet>
      <dgm:spPr/>
    </dgm:pt>
    <dgm:pt modelId="{CCED9982-7B77-4A3C-8009-FD493EEBF468}" type="pres">
      <dgm:prSet presAssocID="{71BA3DE2-E413-4F66-A441-1A032CFF932D}" presName="parTxOnly" presStyleLbl="node1" presStyleIdx="0" presStyleCnt="5">
        <dgm:presLayoutVars>
          <dgm:chMax val="0"/>
          <dgm:chPref val="0"/>
          <dgm:bulletEnabled val="1"/>
        </dgm:presLayoutVars>
      </dgm:prSet>
      <dgm:spPr/>
    </dgm:pt>
    <dgm:pt modelId="{A66AB37D-5127-4462-B78A-EFA04FF5D5B7}" type="pres">
      <dgm:prSet presAssocID="{9DE0BF62-9B2C-430E-8C0C-15DCC2435E93}" presName="parTxOnlySpace" presStyleCnt="0"/>
      <dgm:spPr/>
    </dgm:pt>
    <dgm:pt modelId="{187DA19B-0794-46B3-B5D7-75520803155B}" type="pres">
      <dgm:prSet presAssocID="{660CCDA4-9C09-41C2-92C2-CE1BA14F3103}" presName="parTxOnly" presStyleLbl="node1" presStyleIdx="1" presStyleCnt="5">
        <dgm:presLayoutVars>
          <dgm:chMax val="0"/>
          <dgm:chPref val="0"/>
          <dgm:bulletEnabled val="1"/>
        </dgm:presLayoutVars>
      </dgm:prSet>
      <dgm:spPr/>
    </dgm:pt>
    <dgm:pt modelId="{2106F6DD-54E6-42C2-8E17-456A7E1D15F0}" type="pres">
      <dgm:prSet presAssocID="{1AEB519F-D7DA-4B6A-B1D1-9E1B9387F81F}" presName="parTxOnlySpace" presStyleCnt="0"/>
      <dgm:spPr/>
    </dgm:pt>
    <dgm:pt modelId="{60050750-7E51-4EA6-93D1-EA59BB36D63F}" type="pres">
      <dgm:prSet presAssocID="{E931C441-72CA-4905-B06E-BF9D6A8CF9BE}" presName="parTxOnly" presStyleLbl="node1" presStyleIdx="2" presStyleCnt="5">
        <dgm:presLayoutVars>
          <dgm:chMax val="0"/>
          <dgm:chPref val="0"/>
          <dgm:bulletEnabled val="1"/>
        </dgm:presLayoutVars>
      </dgm:prSet>
      <dgm:spPr/>
    </dgm:pt>
    <dgm:pt modelId="{0ABE6951-4FCB-4EE4-B163-F1D4A1C63566}" type="pres">
      <dgm:prSet presAssocID="{D2EFA63F-4BC9-449D-BE48-720DFE719157}" presName="parTxOnlySpace" presStyleCnt="0"/>
      <dgm:spPr/>
    </dgm:pt>
    <dgm:pt modelId="{0A60C848-CC46-4502-A4D1-90DA43DDDE2D}" type="pres">
      <dgm:prSet presAssocID="{7A094213-225A-48F2-A294-6253E27DC9E6}" presName="parTxOnly" presStyleLbl="node1" presStyleIdx="3" presStyleCnt="5">
        <dgm:presLayoutVars>
          <dgm:chMax val="0"/>
          <dgm:chPref val="0"/>
          <dgm:bulletEnabled val="1"/>
        </dgm:presLayoutVars>
      </dgm:prSet>
      <dgm:spPr/>
    </dgm:pt>
    <dgm:pt modelId="{B74727BF-BBCC-4B87-B3F1-F170C0BE4915}" type="pres">
      <dgm:prSet presAssocID="{376DF305-F3D7-4AAC-A4AD-43DDB5150297}" presName="parTxOnlySpace" presStyleCnt="0"/>
      <dgm:spPr/>
    </dgm:pt>
    <dgm:pt modelId="{319CE4ED-57C1-4176-939D-D84292EFFA6B}" type="pres">
      <dgm:prSet presAssocID="{40423DAD-0BC6-4EAD-B631-459237BAC9D5}" presName="parTxOnly" presStyleLbl="node1" presStyleIdx="4" presStyleCnt="5">
        <dgm:presLayoutVars>
          <dgm:chMax val="0"/>
          <dgm:chPref val="0"/>
          <dgm:bulletEnabled val="1"/>
        </dgm:presLayoutVars>
      </dgm:prSet>
      <dgm:spPr/>
    </dgm:pt>
  </dgm:ptLst>
  <dgm:cxnLst>
    <dgm:cxn modelId="{BD768907-6477-407C-8630-0E0B5E04FAA8}" type="presOf" srcId="{E931C441-72CA-4905-B06E-BF9D6A8CF9BE}" destId="{60050750-7E51-4EA6-93D1-EA59BB36D63F}" srcOrd="0" destOrd="0" presId="urn:microsoft.com/office/officeart/2005/8/layout/chevron1"/>
    <dgm:cxn modelId="{E301812F-72D2-4BA1-AFAC-73D80B00B395}" type="presOf" srcId="{660CCDA4-9C09-41C2-92C2-CE1BA14F3103}" destId="{187DA19B-0794-46B3-B5D7-75520803155B}" srcOrd="0" destOrd="0" presId="urn:microsoft.com/office/officeart/2005/8/layout/chevron1"/>
    <dgm:cxn modelId="{44386130-C8A2-438F-A218-EC55043DBD4E}" srcId="{3EEE7B10-A64A-4554-82C8-C5E041AFA6C2}" destId="{660CCDA4-9C09-41C2-92C2-CE1BA14F3103}" srcOrd="1" destOrd="0" parTransId="{387B4BC7-AFB2-41ED-8C65-ABCC389C3286}" sibTransId="{1AEB519F-D7DA-4B6A-B1D1-9E1B9387F81F}"/>
    <dgm:cxn modelId="{A142D035-C435-4557-B0BF-34D781FFFC5D}" srcId="{3EEE7B10-A64A-4554-82C8-C5E041AFA6C2}" destId="{E931C441-72CA-4905-B06E-BF9D6A8CF9BE}" srcOrd="2" destOrd="0" parTransId="{3AF5F301-580D-40E9-8403-C19DDA32A181}" sibTransId="{D2EFA63F-4BC9-449D-BE48-720DFE719157}"/>
    <dgm:cxn modelId="{6281C058-F583-4195-871C-984DE61E9885}" srcId="{3EEE7B10-A64A-4554-82C8-C5E041AFA6C2}" destId="{7A094213-225A-48F2-A294-6253E27DC9E6}" srcOrd="3" destOrd="0" parTransId="{4C400C15-6565-44C9-AECC-4C712E696E4D}" sibTransId="{376DF305-F3D7-4AAC-A4AD-43DDB5150297}"/>
    <dgm:cxn modelId="{DF1F36A8-3072-4066-87B2-C91A74D52439}" srcId="{3EEE7B10-A64A-4554-82C8-C5E041AFA6C2}" destId="{40423DAD-0BC6-4EAD-B631-459237BAC9D5}" srcOrd="4" destOrd="0" parTransId="{DB782D5E-4056-4AE0-B339-A9FF45CF8872}" sibTransId="{0B676DBE-2144-4A9C-BD6F-2D91F5538636}"/>
    <dgm:cxn modelId="{E1137BAA-15AA-4F66-8C1A-4EA07E5B7939}" type="presOf" srcId="{40423DAD-0BC6-4EAD-B631-459237BAC9D5}" destId="{319CE4ED-57C1-4176-939D-D84292EFFA6B}" srcOrd="0" destOrd="0" presId="urn:microsoft.com/office/officeart/2005/8/layout/chevron1"/>
    <dgm:cxn modelId="{0B5810B8-717D-416E-B9CC-84AFED511DF9}" type="presOf" srcId="{71BA3DE2-E413-4F66-A441-1A032CFF932D}" destId="{CCED9982-7B77-4A3C-8009-FD493EEBF468}" srcOrd="0" destOrd="0" presId="urn:microsoft.com/office/officeart/2005/8/layout/chevron1"/>
    <dgm:cxn modelId="{80355EB9-AB35-4D4D-B11A-7C3DCE6DCBFB}" srcId="{3EEE7B10-A64A-4554-82C8-C5E041AFA6C2}" destId="{71BA3DE2-E413-4F66-A441-1A032CFF932D}" srcOrd="0" destOrd="0" parTransId="{E408AA34-87A7-4E28-B3BB-C7A4A5FC26F6}" sibTransId="{9DE0BF62-9B2C-430E-8C0C-15DCC2435E93}"/>
    <dgm:cxn modelId="{9B8ADAD1-2674-4368-B3BE-62DEA6B05F53}" type="presOf" srcId="{3EEE7B10-A64A-4554-82C8-C5E041AFA6C2}" destId="{29C92E34-0B5B-489C-B8FE-94D322E79CC5}" srcOrd="0" destOrd="0" presId="urn:microsoft.com/office/officeart/2005/8/layout/chevron1"/>
    <dgm:cxn modelId="{7A8F85D3-195D-4D81-928D-766FFA2A01B1}" type="presOf" srcId="{7A094213-225A-48F2-A294-6253E27DC9E6}" destId="{0A60C848-CC46-4502-A4D1-90DA43DDDE2D}" srcOrd="0" destOrd="0" presId="urn:microsoft.com/office/officeart/2005/8/layout/chevron1"/>
    <dgm:cxn modelId="{7FA8B825-EDE8-4155-9CDC-2D82D09BE301}" type="presParOf" srcId="{29C92E34-0B5B-489C-B8FE-94D322E79CC5}" destId="{CCED9982-7B77-4A3C-8009-FD493EEBF468}" srcOrd="0" destOrd="0" presId="urn:microsoft.com/office/officeart/2005/8/layout/chevron1"/>
    <dgm:cxn modelId="{84F49DBF-076F-4EC1-8ADE-5C9269421134}" type="presParOf" srcId="{29C92E34-0B5B-489C-B8FE-94D322E79CC5}" destId="{A66AB37D-5127-4462-B78A-EFA04FF5D5B7}" srcOrd="1" destOrd="0" presId="urn:microsoft.com/office/officeart/2005/8/layout/chevron1"/>
    <dgm:cxn modelId="{850B0775-EBA8-4A6F-81D7-E607F5B50CF2}" type="presParOf" srcId="{29C92E34-0B5B-489C-B8FE-94D322E79CC5}" destId="{187DA19B-0794-46B3-B5D7-75520803155B}" srcOrd="2" destOrd="0" presId="urn:microsoft.com/office/officeart/2005/8/layout/chevron1"/>
    <dgm:cxn modelId="{23D346F5-F8F7-4049-856A-F0DAF9827F59}" type="presParOf" srcId="{29C92E34-0B5B-489C-B8FE-94D322E79CC5}" destId="{2106F6DD-54E6-42C2-8E17-456A7E1D15F0}" srcOrd="3" destOrd="0" presId="urn:microsoft.com/office/officeart/2005/8/layout/chevron1"/>
    <dgm:cxn modelId="{0A0E2565-A3DD-45BE-8070-8F70598A677F}" type="presParOf" srcId="{29C92E34-0B5B-489C-B8FE-94D322E79CC5}" destId="{60050750-7E51-4EA6-93D1-EA59BB36D63F}" srcOrd="4" destOrd="0" presId="urn:microsoft.com/office/officeart/2005/8/layout/chevron1"/>
    <dgm:cxn modelId="{B20BF342-BDBA-4AA8-9EF3-9335F7A7BC6F}" type="presParOf" srcId="{29C92E34-0B5B-489C-B8FE-94D322E79CC5}" destId="{0ABE6951-4FCB-4EE4-B163-F1D4A1C63566}" srcOrd="5" destOrd="0" presId="urn:microsoft.com/office/officeart/2005/8/layout/chevron1"/>
    <dgm:cxn modelId="{CA013B01-82A4-4291-855A-ED9169E2DEDA}" type="presParOf" srcId="{29C92E34-0B5B-489C-B8FE-94D322E79CC5}" destId="{0A60C848-CC46-4502-A4D1-90DA43DDDE2D}" srcOrd="6" destOrd="0" presId="urn:microsoft.com/office/officeart/2005/8/layout/chevron1"/>
    <dgm:cxn modelId="{5C55F63D-9239-4161-9B10-C3586C1409B1}" type="presParOf" srcId="{29C92E34-0B5B-489C-B8FE-94D322E79CC5}" destId="{B74727BF-BBCC-4B87-B3F1-F170C0BE4915}" srcOrd="7" destOrd="0" presId="urn:microsoft.com/office/officeart/2005/8/layout/chevron1"/>
    <dgm:cxn modelId="{102C2A46-389F-4076-9B00-3F9CCEB5654E}" type="presParOf" srcId="{29C92E34-0B5B-489C-B8FE-94D322E79CC5}" destId="{319CE4ED-57C1-4176-939D-D84292EFFA6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C2AF4B-C218-42ED-A94F-51437BB696B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9BE1B5F-D0B7-4B22-BCEA-661AEC2FE31A}">
      <dgm:prSet phldrT="[Text]"/>
      <dgm:spPr/>
      <dgm:t>
        <a:bodyPr/>
        <a:lstStyle/>
        <a:p>
          <a:r>
            <a:rPr lang="en-US" dirty="0"/>
            <a:t>23 Confirmations</a:t>
          </a:r>
        </a:p>
      </dgm:t>
    </dgm:pt>
    <dgm:pt modelId="{10FC6B89-2D8B-4FD0-A530-8EED197598D4}" type="parTrans" cxnId="{57B69AA6-80E1-4AFF-B34D-1454FD186EC2}">
      <dgm:prSet/>
      <dgm:spPr/>
      <dgm:t>
        <a:bodyPr/>
        <a:lstStyle/>
        <a:p>
          <a:endParaRPr lang="en-US"/>
        </a:p>
      </dgm:t>
    </dgm:pt>
    <dgm:pt modelId="{77027F89-CE36-4E4B-8AD9-6AC1BDADBCCB}" type="sibTrans" cxnId="{57B69AA6-80E1-4AFF-B34D-1454FD186EC2}">
      <dgm:prSet/>
      <dgm:spPr/>
      <dgm:t>
        <a:bodyPr/>
        <a:lstStyle/>
        <a:p>
          <a:endParaRPr lang="en-US"/>
        </a:p>
      </dgm:t>
    </dgm:pt>
    <dgm:pt modelId="{AD83E0E9-9AF2-45A6-959D-40D8A4BBA76B}">
      <dgm:prSet phldrT="[Text]"/>
      <dgm:spPr/>
      <dgm:t>
        <a:bodyPr/>
        <a:lstStyle/>
        <a:p>
          <a:r>
            <a:rPr lang="en-US" dirty="0"/>
            <a:t>1 Supreme Court Justice</a:t>
          </a:r>
        </a:p>
      </dgm:t>
    </dgm:pt>
    <dgm:pt modelId="{33D9E5C3-0C61-4613-971C-DDA3D0F660C8}" type="parTrans" cxnId="{E8CA0187-F2EA-459D-B013-C327E0BB605A}">
      <dgm:prSet/>
      <dgm:spPr/>
      <dgm:t>
        <a:bodyPr/>
        <a:lstStyle/>
        <a:p>
          <a:endParaRPr lang="en-US"/>
        </a:p>
      </dgm:t>
    </dgm:pt>
    <dgm:pt modelId="{BFDD2DB2-F5CC-403D-ADE6-52A4307EF0E0}" type="sibTrans" cxnId="{E8CA0187-F2EA-459D-B013-C327E0BB605A}">
      <dgm:prSet/>
      <dgm:spPr/>
      <dgm:t>
        <a:bodyPr/>
        <a:lstStyle/>
        <a:p>
          <a:endParaRPr lang="en-US"/>
        </a:p>
      </dgm:t>
    </dgm:pt>
    <dgm:pt modelId="{DAD788BF-535F-46E5-B4FB-4ED973E5D5B4}">
      <dgm:prSet phldrT="[Text]"/>
      <dgm:spPr/>
      <dgm:t>
        <a:bodyPr/>
        <a:lstStyle/>
        <a:p>
          <a:r>
            <a:rPr lang="en-US" dirty="0"/>
            <a:t>43 Pending Nominations</a:t>
          </a:r>
        </a:p>
      </dgm:t>
    </dgm:pt>
    <dgm:pt modelId="{7AF028AD-C94E-40D7-8A75-0300F2BAEBA9}" type="parTrans" cxnId="{9B2C4728-324C-4FBB-8DFE-48501BD9E3CA}">
      <dgm:prSet/>
      <dgm:spPr/>
      <dgm:t>
        <a:bodyPr/>
        <a:lstStyle/>
        <a:p>
          <a:endParaRPr lang="en-US"/>
        </a:p>
      </dgm:t>
    </dgm:pt>
    <dgm:pt modelId="{1C801B85-CE6F-4277-BC80-D4AF174ABC0D}" type="sibTrans" cxnId="{9B2C4728-324C-4FBB-8DFE-48501BD9E3CA}">
      <dgm:prSet/>
      <dgm:spPr/>
      <dgm:t>
        <a:bodyPr/>
        <a:lstStyle/>
        <a:p>
          <a:endParaRPr lang="en-US"/>
        </a:p>
      </dgm:t>
    </dgm:pt>
    <dgm:pt modelId="{2C7B8919-1142-4AA6-BDA1-300B4F6A8C8C}">
      <dgm:prSet phldrT="[Text]"/>
      <dgm:spPr/>
      <dgm:t>
        <a:bodyPr/>
        <a:lstStyle/>
        <a:p>
          <a:r>
            <a:rPr lang="en-US" dirty="0"/>
            <a:t>7 Circuit Court Nominees</a:t>
          </a:r>
        </a:p>
      </dgm:t>
    </dgm:pt>
    <dgm:pt modelId="{6DC8C0BA-2224-4F79-A535-BE495EC4AB2F}" type="parTrans" cxnId="{FCC3F5AC-49ED-4600-A64F-2863D1CDDEF6}">
      <dgm:prSet/>
      <dgm:spPr/>
      <dgm:t>
        <a:bodyPr/>
        <a:lstStyle/>
        <a:p>
          <a:endParaRPr lang="en-US"/>
        </a:p>
      </dgm:t>
    </dgm:pt>
    <dgm:pt modelId="{2BE4103C-0768-426C-8D4E-912EBAAEFD3A}" type="sibTrans" cxnId="{FCC3F5AC-49ED-4600-A64F-2863D1CDDEF6}">
      <dgm:prSet/>
      <dgm:spPr/>
      <dgm:t>
        <a:bodyPr/>
        <a:lstStyle/>
        <a:p>
          <a:endParaRPr lang="en-US"/>
        </a:p>
      </dgm:t>
    </dgm:pt>
    <dgm:pt modelId="{F6806410-E3ED-41AF-96AA-6DAE149522D6}">
      <dgm:prSet phldrT="[Text]"/>
      <dgm:spPr/>
      <dgm:t>
        <a:bodyPr/>
        <a:lstStyle/>
        <a:p>
          <a:r>
            <a:rPr lang="en-US" dirty="0"/>
            <a:t>36 District Court Nominees</a:t>
          </a:r>
        </a:p>
      </dgm:t>
    </dgm:pt>
    <dgm:pt modelId="{AD64E4C7-77AC-473E-B114-83F281F8350E}" type="parTrans" cxnId="{ACB2890E-1B69-486C-AFB0-2097772DDE6C}">
      <dgm:prSet/>
      <dgm:spPr/>
      <dgm:t>
        <a:bodyPr/>
        <a:lstStyle/>
        <a:p>
          <a:endParaRPr lang="en-US"/>
        </a:p>
      </dgm:t>
    </dgm:pt>
    <dgm:pt modelId="{05331DD5-C3B1-44D5-B2D5-088936E17621}" type="sibTrans" cxnId="{ACB2890E-1B69-486C-AFB0-2097772DDE6C}">
      <dgm:prSet/>
      <dgm:spPr/>
      <dgm:t>
        <a:bodyPr/>
        <a:lstStyle/>
        <a:p>
          <a:endParaRPr lang="en-US"/>
        </a:p>
      </dgm:t>
    </dgm:pt>
    <dgm:pt modelId="{629C484E-E7A7-4A48-8D05-B51D5111E664}">
      <dgm:prSet phldrT="[Text]"/>
      <dgm:spPr/>
      <dgm:t>
        <a:bodyPr/>
        <a:lstStyle/>
        <a:p>
          <a:r>
            <a:rPr lang="en-US" dirty="0"/>
            <a:t>120 More Vacancies Waiting for Nominees</a:t>
          </a:r>
        </a:p>
      </dgm:t>
    </dgm:pt>
    <dgm:pt modelId="{B6822478-B473-463A-9C15-D710934AA848}" type="parTrans" cxnId="{57178AA6-7B16-4B30-8EB7-A4405398BB43}">
      <dgm:prSet/>
      <dgm:spPr/>
      <dgm:t>
        <a:bodyPr/>
        <a:lstStyle/>
        <a:p>
          <a:endParaRPr lang="en-US"/>
        </a:p>
      </dgm:t>
    </dgm:pt>
    <dgm:pt modelId="{F0E279A9-6E52-47C9-9F9B-403CA12BACC8}" type="sibTrans" cxnId="{57178AA6-7B16-4B30-8EB7-A4405398BB43}">
      <dgm:prSet/>
      <dgm:spPr/>
      <dgm:t>
        <a:bodyPr/>
        <a:lstStyle/>
        <a:p>
          <a:endParaRPr lang="en-US"/>
        </a:p>
      </dgm:t>
    </dgm:pt>
    <dgm:pt modelId="{16F70ADF-076F-4CE5-BC38-B13763CAFFFC}">
      <dgm:prSet phldrT="[Text]"/>
      <dgm:spPr/>
      <dgm:t>
        <a:bodyPr/>
        <a:lstStyle/>
        <a:p>
          <a:r>
            <a:rPr lang="en-US" dirty="0"/>
            <a:t>16 Circuit Court Vacancies</a:t>
          </a:r>
        </a:p>
      </dgm:t>
    </dgm:pt>
    <dgm:pt modelId="{FD408C45-449D-4B94-9D59-388004A5CDDC}" type="parTrans" cxnId="{3B14A5C6-6334-4E84-8140-154716BA3A8C}">
      <dgm:prSet/>
      <dgm:spPr/>
      <dgm:t>
        <a:bodyPr/>
        <a:lstStyle/>
        <a:p>
          <a:endParaRPr lang="en-US"/>
        </a:p>
      </dgm:t>
    </dgm:pt>
    <dgm:pt modelId="{BFE10204-0525-420C-995F-28289B4174D1}" type="sibTrans" cxnId="{3B14A5C6-6334-4E84-8140-154716BA3A8C}">
      <dgm:prSet/>
      <dgm:spPr/>
      <dgm:t>
        <a:bodyPr/>
        <a:lstStyle/>
        <a:p>
          <a:endParaRPr lang="en-US"/>
        </a:p>
      </dgm:t>
    </dgm:pt>
    <dgm:pt modelId="{1602E9CB-CB0B-452B-94A1-9269A6E192D5}">
      <dgm:prSet phldrT="[Text]"/>
      <dgm:spPr/>
      <dgm:t>
        <a:bodyPr/>
        <a:lstStyle/>
        <a:p>
          <a:r>
            <a:rPr lang="en-US" dirty="0"/>
            <a:t>12 Circuit Court of Appeals Judges</a:t>
          </a:r>
        </a:p>
      </dgm:t>
    </dgm:pt>
    <dgm:pt modelId="{D1122BA6-B49B-4ABB-93A2-EA76A941A188}" type="parTrans" cxnId="{587A6541-75B7-4B8C-B20F-FF06309E182A}">
      <dgm:prSet/>
      <dgm:spPr/>
      <dgm:t>
        <a:bodyPr/>
        <a:lstStyle/>
        <a:p>
          <a:endParaRPr lang="en-US"/>
        </a:p>
      </dgm:t>
    </dgm:pt>
    <dgm:pt modelId="{59D61E3C-FA48-4770-B153-A17D6C094608}" type="sibTrans" cxnId="{587A6541-75B7-4B8C-B20F-FF06309E182A}">
      <dgm:prSet/>
      <dgm:spPr/>
      <dgm:t>
        <a:bodyPr/>
        <a:lstStyle/>
        <a:p>
          <a:endParaRPr lang="en-US"/>
        </a:p>
      </dgm:t>
    </dgm:pt>
    <dgm:pt modelId="{6C1E0E3C-FD9D-4632-8C04-3CA9D234E28F}">
      <dgm:prSet phldrT="[Text]"/>
      <dgm:spPr/>
      <dgm:t>
        <a:bodyPr/>
        <a:lstStyle/>
        <a:p>
          <a:r>
            <a:rPr lang="en-US" dirty="0"/>
            <a:t>10 District Court Judges</a:t>
          </a:r>
        </a:p>
      </dgm:t>
    </dgm:pt>
    <dgm:pt modelId="{F5913FA6-D135-4C89-8D1F-5C2DA0F81CD5}" type="parTrans" cxnId="{4A74FF5E-D061-44B1-9BD0-795517B85829}">
      <dgm:prSet/>
      <dgm:spPr/>
      <dgm:t>
        <a:bodyPr/>
        <a:lstStyle/>
        <a:p>
          <a:endParaRPr lang="en-US"/>
        </a:p>
      </dgm:t>
    </dgm:pt>
    <dgm:pt modelId="{03D092D8-D3E3-4BAE-A1A4-C6030EAEE77B}" type="sibTrans" cxnId="{4A74FF5E-D061-44B1-9BD0-795517B85829}">
      <dgm:prSet/>
      <dgm:spPr/>
      <dgm:t>
        <a:bodyPr/>
        <a:lstStyle/>
        <a:p>
          <a:endParaRPr lang="en-US"/>
        </a:p>
      </dgm:t>
    </dgm:pt>
    <dgm:pt modelId="{EE3888CE-F907-42E0-81E2-D356FCBF224C}">
      <dgm:prSet phldrT="[Text]"/>
      <dgm:spPr/>
      <dgm:t>
        <a:bodyPr/>
        <a:lstStyle/>
        <a:p>
          <a:r>
            <a:rPr lang="en-US" dirty="0"/>
            <a:t>102 District Court Vacancies</a:t>
          </a:r>
        </a:p>
      </dgm:t>
    </dgm:pt>
    <dgm:pt modelId="{15606586-9A5E-41A5-AA99-A44C51070B13}" type="parTrans" cxnId="{47414C88-7696-491A-BD44-557083C3F17D}">
      <dgm:prSet/>
      <dgm:spPr/>
      <dgm:t>
        <a:bodyPr/>
        <a:lstStyle/>
        <a:p>
          <a:endParaRPr lang="en-US"/>
        </a:p>
      </dgm:t>
    </dgm:pt>
    <dgm:pt modelId="{2F662CA1-C0C6-4F6B-9501-C552D4149A9F}" type="sibTrans" cxnId="{47414C88-7696-491A-BD44-557083C3F17D}">
      <dgm:prSet/>
      <dgm:spPr/>
      <dgm:t>
        <a:bodyPr/>
        <a:lstStyle/>
        <a:p>
          <a:endParaRPr lang="en-US"/>
        </a:p>
      </dgm:t>
    </dgm:pt>
    <dgm:pt modelId="{3E25688D-4301-44F4-A11E-8497D20DB4E6}">
      <dgm:prSet phldrT="[Text]"/>
      <dgm:spPr/>
      <dgm:t>
        <a:bodyPr/>
        <a:lstStyle/>
        <a:p>
          <a:r>
            <a:rPr lang="en-US" dirty="0"/>
            <a:t>2 Court of International Trade Vacancies</a:t>
          </a:r>
        </a:p>
      </dgm:t>
    </dgm:pt>
    <dgm:pt modelId="{C328548D-CECF-440D-A746-C36CC6296697}" type="parTrans" cxnId="{69ED49E8-7559-497F-A76A-5E9AD7F242C6}">
      <dgm:prSet/>
      <dgm:spPr/>
      <dgm:t>
        <a:bodyPr/>
        <a:lstStyle/>
        <a:p>
          <a:endParaRPr lang="en-US"/>
        </a:p>
      </dgm:t>
    </dgm:pt>
    <dgm:pt modelId="{AA71B388-A8B4-45EE-82E3-95C9DAF59246}" type="sibTrans" cxnId="{69ED49E8-7559-497F-A76A-5E9AD7F242C6}">
      <dgm:prSet/>
      <dgm:spPr/>
      <dgm:t>
        <a:bodyPr/>
        <a:lstStyle/>
        <a:p>
          <a:endParaRPr lang="en-US"/>
        </a:p>
      </dgm:t>
    </dgm:pt>
    <dgm:pt modelId="{BB836717-A80E-4878-996D-39CF3F6A248A}" type="pres">
      <dgm:prSet presAssocID="{E3C2AF4B-C218-42ED-A94F-51437BB696B7}" presName="Name0" presStyleCnt="0">
        <dgm:presLayoutVars>
          <dgm:dir/>
          <dgm:animLvl val="lvl"/>
          <dgm:resizeHandles val="exact"/>
        </dgm:presLayoutVars>
      </dgm:prSet>
      <dgm:spPr/>
    </dgm:pt>
    <dgm:pt modelId="{C016D6D6-93C7-4D30-85B7-5CC0BD35079E}" type="pres">
      <dgm:prSet presAssocID="{79BE1B5F-D0B7-4B22-BCEA-661AEC2FE31A}" presName="linNode" presStyleCnt="0"/>
      <dgm:spPr/>
    </dgm:pt>
    <dgm:pt modelId="{C351F4DE-5AC1-4FA9-9C66-BCBBBA053412}" type="pres">
      <dgm:prSet presAssocID="{79BE1B5F-D0B7-4B22-BCEA-661AEC2FE31A}" presName="parentText" presStyleLbl="node1" presStyleIdx="0" presStyleCnt="3">
        <dgm:presLayoutVars>
          <dgm:chMax val="1"/>
          <dgm:bulletEnabled val="1"/>
        </dgm:presLayoutVars>
      </dgm:prSet>
      <dgm:spPr/>
    </dgm:pt>
    <dgm:pt modelId="{65FA8D96-E768-4B3A-91E9-8A2696DAD7CA}" type="pres">
      <dgm:prSet presAssocID="{79BE1B5F-D0B7-4B22-BCEA-661AEC2FE31A}" presName="descendantText" presStyleLbl="alignAccFollowNode1" presStyleIdx="0" presStyleCnt="3">
        <dgm:presLayoutVars>
          <dgm:bulletEnabled val="1"/>
        </dgm:presLayoutVars>
      </dgm:prSet>
      <dgm:spPr/>
    </dgm:pt>
    <dgm:pt modelId="{EEEEB1E0-1D4F-46AE-9E7F-305B85CBE498}" type="pres">
      <dgm:prSet presAssocID="{77027F89-CE36-4E4B-8AD9-6AC1BDADBCCB}" presName="sp" presStyleCnt="0"/>
      <dgm:spPr/>
    </dgm:pt>
    <dgm:pt modelId="{9D43C5D8-7C76-4F8E-A989-A803614A6C47}" type="pres">
      <dgm:prSet presAssocID="{DAD788BF-535F-46E5-B4FB-4ED973E5D5B4}" presName="linNode" presStyleCnt="0"/>
      <dgm:spPr/>
    </dgm:pt>
    <dgm:pt modelId="{8BAEA9A2-5C94-4C0A-9630-F7C726F316E0}" type="pres">
      <dgm:prSet presAssocID="{DAD788BF-535F-46E5-B4FB-4ED973E5D5B4}" presName="parentText" presStyleLbl="node1" presStyleIdx="1" presStyleCnt="3">
        <dgm:presLayoutVars>
          <dgm:chMax val="1"/>
          <dgm:bulletEnabled val="1"/>
        </dgm:presLayoutVars>
      </dgm:prSet>
      <dgm:spPr/>
    </dgm:pt>
    <dgm:pt modelId="{E0282818-78B9-43FD-A43B-B6360A5EBC04}" type="pres">
      <dgm:prSet presAssocID="{DAD788BF-535F-46E5-B4FB-4ED973E5D5B4}" presName="descendantText" presStyleLbl="alignAccFollowNode1" presStyleIdx="1" presStyleCnt="3">
        <dgm:presLayoutVars>
          <dgm:bulletEnabled val="1"/>
        </dgm:presLayoutVars>
      </dgm:prSet>
      <dgm:spPr/>
    </dgm:pt>
    <dgm:pt modelId="{B22EC9DC-B225-4BFA-B508-74EF45C56565}" type="pres">
      <dgm:prSet presAssocID="{1C801B85-CE6F-4277-BC80-D4AF174ABC0D}" presName="sp" presStyleCnt="0"/>
      <dgm:spPr/>
    </dgm:pt>
    <dgm:pt modelId="{7CA79EB1-C7CB-49AF-B6BA-CE5E2A4FCE17}" type="pres">
      <dgm:prSet presAssocID="{629C484E-E7A7-4A48-8D05-B51D5111E664}" presName="linNode" presStyleCnt="0"/>
      <dgm:spPr/>
    </dgm:pt>
    <dgm:pt modelId="{5D175737-4D94-47A6-8BF1-46876B29935B}" type="pres">
      <dgm:prSet presAssocID="{629C484E-E7A7-4A48-8D05-B51D5111E664}" presName="parentText" presStyleLbl="node1" presStyleIdx="2" presStyleCnt="3">
        <dgm:presLayoutVars>
          <dgm:chMax val="1"/>
          <dgm:bulletEnabled val="1"/>
        </dgm:presLayoutVars>
      </dgm:prSet>
      <dgm:spPr/>
    </dgm:pt>
    <dgm:pt modelId="{0E0281D9-0ABA-4DF3-A459-3D72B475BD41}" type="pres">
      <dgm:prSet presAssocID="{629C484E-E7A7-4A48-8D05-B51D5111E664}" presName="descendantText" presStyleLbl="alignAccFollowNode1" presStyleIdx="2" presStyleCnt="3">
        <dgm:presLayoutVars>
          <dgm:bulletEnabled val="1"/>
        </dgm:presLayoutVars>
      </dgm:prSet>
      <dgm:spPr/>
    </dgm:pt>
  </dgm:ptLst>
  <dgm:cxnLst>
    <dgm:cxn modelId="{ACB2890E-1B69-486C-AFB0-2097772DDE6C}" srcId="{DAD788BF-535F-46E5-B4FB-4ED973E5D5B4}" destId="{F6806410-E3ED-41AF-96AA-6DAE149522D6}" srcOrd="1" destOrd="0" parTransId="{AD64E4C7-77AC-473E-B114-83F281F8350E}" sibTransId="{05331DD5-C3B1-44D5-B2D5-088936E17621}"/>
    <dgm:cxn modelId="{61D0E319-569E-42C5-A238-18CADAF641DA}" type="presOf" srcId="{79BE1B5F-D0B7-4B22-BCEA-661AEC2FE31A}" destId="{C351F4DE-5AC1-4FA9-9C66-BCBBBA053412}" srcOrd="0" destOrd="0" presId="urn:microsoft.com/office/officeart/2005/8/layout/vList5"/>
    <dgm:cxn modelId="{9B2C4728-324C-4FBB-8DFE-48501BD9E3CA}" srcId="{E3C2AF4B-C218-42ED-A94F-51437BB696B7}" destId="{DAD788BF-535F-46E5-B4FB-4ED973E5D5B4}" srcOrd="1" destOrd="0" parTransId="{7AF028AD-C94E-40D7-8A75-0300F2BAEBA9}" sibTransId="{1C801B85-CE6F-4277-BC80-D4AF174ABC0D}"/>
    <dgm:cxn modelId="{40B9E73B-502F-4E16-BF3C-BA02178BF01A}" type="presOf" srcId="{16F70ADF-076F-4CE5-BC38-B13763CAFFFC}" destId="{0E0281D9-0ABA-4DF3-A459-3D72B475BD41}" srcOrd="0" destOrd="0" presId="urn:microsoft.com/office/officeart/2005/8/layout/vList5"/>
    <dgm:cxn modelId="{4A74FF5E-D061-44B1-9BD0-795517B85829}" srcId="{79BE1B5F-D0B7-4B22-BCEA-661AEC2FE31A}" destId="{6C1E0E3C-FD9D-4632-8C04-3CA9D234E28F}" srcOrd="2" destOrd="0" parTransId="{F5913FA6-D135-4C89-8D1F-5C2DA0F81CD5}" sibTransId="{03D092D8-D3E3-4BAE-A1A4-C6030EAEE77B}"/>
    <dgm:cxn modelId="{2EE7C65F-9B6E-4911-B45F-F43E3792B56F}" type="presOf" srcId="{629C484E-E7A7-4A48-8D05-B51D5111E664}" destId="{5D175737-4D94-47A6-8BF1-46876B29935B}" srcOrd="0" destOrd="0" presId="urn:microsoft.com/office/officeart/2005/8/layout/vList5"/>
    <dgm:cxn modelId="{587A6541-75B7-4B8C-B20F-FF06309E182A}" srcId="{79BE1B5F-D0B7-4B22-BCEA-661AEC2FE31A}" destId="{1602E9CB-CB0B-452B-94A1-9269A6E192D5}" srcOrd="1" destOrd="0" parTransId="{D1122BA6-B49B-4ABB-93A2-EA76A941A188}" sibTransId="{59D61E3C-FA48-4770-B153-A17D6C094608}"/>
    <dgm:cxn modelId="{1542FF63-4AB5-4686-90E2-FD8BF67CCDF7}" type="presOf" srcId="{6C1E0E3C-FD9D-4632-8C04-3CA9D234E28F}" destId="{65FA8D96-E768-4B3A-91E9-8A2696DAD7CA}" srcOrd="0" destOrd="2" presId="urn:microsoft.com/office/officeart/2005/8/layout/vList5"/>
    <dgm:cxn modelId="{B1694A44-FFEB-4EB7-9B75-A8100F7F8C80}" type="presOf" srcId="{F6806410-E3ED-41AF-96AA-6DAE149522D6}" destId="{E0282818-78B9-43FD-A43B-B6360A5EBC04}" srcOrd="0" destOrd="1" presId="urn:microsoft.com/office/officeart/2005/8/layout/vList5"/>
    <dgm:cxn modelId="{D0D0997B-96F4-4B44-B102-58152D02B13B}" type="presOf" srcId="{DAD788BF-535F-46E5-B4FB-4ED973E5D5B4}" destId="{8BAEA9A2-5C94-4C0A-9630-F7C726F316E0}" srcOrd="0" destOrd="0" presId="urn:microsoft.com/office/officeart/2005/8/layout/vList5"/>
    <dgm:cxn modelId="{E8CA0187-F2EA-459D-B013-C327E0BB605A}" srcId="{79BE1B5F-D0B7-4B22-BCEA-661AEC2FE31A}" destId="{AD83E0E9-9AF2-45A6-959D-40D8A4BBA76B}" srcOrd="0" destOrd="0" parTransId="{33D9E5C3-0C61-4613-971C-DDA3D0F660C8}" sibTransId="{BFDD2DB2-F5CC-403D-ADE6-52A4307EF0E0}"/>
    <dgm:cxn modelId="{47414C88-7696-491A-BD44-557083C3F17D}" srcId="{629C484E-E7A7-4A48-8D05-B51D5111E664}" destId="{EE3888CE-F907-42E0-81E2-D356FCBF224C}" srcOrd="1" destOrd="0" parTransId="{15606586-9A5E-41A5-AA99-A44C51070B13}" sibTransId="{2F662CA1-C0C6-4F6B-9501-C552D4149A9F}"/>
    <dgm:cxn modelId="{BF3E2391-41F5-4281-B247-CFFAA507BD4E}" type="presOf" srcId="{EE3888CE-F907-42E0-81E2-D356FCBF224C}" destId="{0E0281D9-0ABA-4DF3-A459-3D72B475BD41}" srcOrd="0" destOrd="1" presId="urn:microsoft.com/office/officeart/2005/8/layout/vList5"/>
    <dgm:cxn modelId="{57178AA6-7B16-4B30-8EB7-A4405398BB43}" srcId="{E3C2AF4B-C218-42ED-A94F-51437BB696B7}" destId="{629C484E-E7A7-4A48-8D05-B51D5111E664}" srcOrd="2" destOrd="0" parTransId="{B6822478-B473-463A-9C15-D710934AA848}" sibTransId="{F0E279A9-6E52-47C9-9F9B-403CA12BACC8}"/>
    <dgm:cxn modelId="{57B69AA6-80E1-4AFF-B34D-1454FD186EC2}" srcId="{E3C2AF4B-C218-42ED-A94F-51437BB696B7}" destId="{79BE1B5F-D0B7-4B22-BCEA-661AEC2FE31A}" srcOrd="0" destOrd="0" parTransId="{10FC6B89-2D8B-4FD0-A530-8EED197598D4}" sibTransId="{77027F89-CE36-4E4B-8AD9-6AC1BDADBCCB}"/>
    <dgm:cxn modelId="{FCC3F5AC-49ED-4600-A64F-2863D1CDDEF6}" srcId="{DAD788BF-535F-46E5-B4FB-4ED973E5D5B4}" destId="{2C7B8919-1142-4AA6-BDA1-300B4F6A8C8C}" srcOrd="0" destOrd="0" parTransId="{6DC8C0BA-2224-4F79-A535-BE495EC4AB2F}" sibTransId="{2BE4103C-0768-426C-8D4E-912EBAAEFD3A}"/>
    <dgm:cxn modelId="{588AD4BD-9473-4942-8950-DA2EBAC7E0E5}" type="presOf" srcId="{AD83E0E9-9AF2-45A6-959D-40D8A4BBA76B}" destId="{65FA8D96-E768-4B3A-91E9-8A2696DAD7CA}" srcOrd="0" destOrd="0" presId="urn:microsoft.com/office/officeart/2005/8/layout/vList5"/>
    <dgm:cxn modelId="{BAB464C0-551B-410F-82A7-EDA7183E6870}" type="presOf" srcId="{3E25688D-4301-44F4-A11E-8497D20DB4E6}" destId="{0E0281D9-0ABA-4DF3-A459-3D72B475BD41}" srcOrd="0" destOrd="2" presId="urn:microsoft.com/office/officeart/2005/8/layout/vList5"/>
    <dgm:cxn modelId="{40389FC0-4280-4CEC-A5C1-24A92D659809}" type="presOf" srcId="{1602E9CB-CB0B-452B-94A1-9269A6E192D5}" destId="{65FA8D96-E768-4B3A-91E9-8A2696DAD7CA}" srcOrd="0" destOrd="1" presId="urn:microsoft.com/office/officeart/2005/8/layout/vList5"/>
    <dgm:cxn modelId="{68E6C9C3-0129-4A71-A519-1DFEA61700D7}" type="presOf" srcId="{E3C2AF4B-C218-42ED-A94F-51437BB696B7}" destId="{BB836717-A80E-4878-996D-39CF3F6A248A}" srcOrd="0" destOrd="0" presId="urn:microsoft.com/office/officeart/2005/8/layout/vList5"/>
    <dgm:cxn modelId="{3B14A5C6-6334-4E84-8140-154716BA3A8C}" srcId="{629C484E-E7A7-4A48-8D05-B51D5111E664}" destId="{16F70ADF-076F-4CE5-BC38-B13763CAFFFC}" srcOrd="0" destOrd="0" parTransId="{FD408C45-449D-4B94-9D59-388004A5CDDC}" sibTransId="{BFE10204-0525-420C-995F-28289B4174D1}"/>
    <dgm:cxn modelId="{7BE90BD3-0D54-4394-911C-F636164B8079}" type="presOf" srcId="{2C7B8919-1142-4AA6-BDA1-300B4F6A8C8C}" destId="{E0282818-78B9-43FD-A43B-B6360A5EBC04}" srcOrd="0" destOrd="0" presId="urn:microsoft.com/office/officeart/2005/8/layout/vList5"/>
    <dgm:cxn modelId="{69ED49E8-7559-497F-A76A-5E9AD7F242C6}" srcId="{629C484E-E7A7-4A48-8D05-B51D5111E664}" destId="{3E25688D-4301-44F4-A11E-8497D20DB4E6}" srcOrd="2" destOrd="0" parTransId="{C328548D-CECF-440D-A746-C36CC6296697}" sibTransId="{AA71B388-A8B4-45EE-82E3-95C9DAF59246}"/>
    <dgm:cxn modelId="{41C20B90-016A-44EE-A95F-72F6CE7E0CFC}" type="presParOf" srcId="{BB836717-A80E-4878-996D-39CF3F6A248A}" destId="{C016D6D6-93C7-4D30-85B7-5CC0BD35079E}" srcOrd="0" destOrd="0" presId="urn:microsoft.com/office/officeart/2005/8/layout/vList5"/>
    <dgm:cxn modelId="{0BE898F1-17A8-49C1-9ADB-3B77B305F1DD}" type="presParOf" srcId="{C016D6D6-93C7-4D30-85B7-5CC0BD35079E}" destId="{C351F4DE-5AC1-4FA9-9C66-BCBBBA053412}" srcOrd="0" destOrd="0" presId="urn:microsoft.com/office/officeart/2005/8/layout/vList5"/>
    <dgm:cxn modelId="{9E6AB713-5FA2-47F3-BA53-2BB235225756}" type="presParOf" srcId="{C016D6D6-93C7-4D30-85B7-5CC0BD35079E}" destId="{65FA8D96-E768-4B3A-91E9-8A2696DAD7CA}" srcOrd="1" destOrd="0" presId="urn:microsoft.com/office/officeart/2005/8/layout/vList5"/>
    <dgm:cxn modelId="{2D3AB36C-7B31-456D-A3ED-C525A1A62645}" type="presParOf" srcId="{BB836717-A80E-4878-996D-39CF3F6A248A}" destId="{EEEEB1E0-1D4F-46AE-9E7F-305B85CBE498}" srcOrd="1" destOrd="0" presId="urn:microsoft.com/office/officeart/2005/8/layout/vList5"/>
    <dgm:cxn modelId="{5B833177-4684-495E-8F23-00BDD2DC5AD1}" type="presParOf" srcId="{BB836717-A80E-4878-996D-39CF3F6A248A}" destId="{9D43C5D8-7C76-4F8E-A989-A803614A6C47}" srcOrd="2" destOrd="0" presId="urn:microsoft.com/office/officeart/2005/8/layout/vList5"/>
    <dgm:cxn modelId="{BCF35DF0-5D85-4D7C-9E11-0BFA754A254C}" type="presParOf" srcId="{9D43C5D8-7C76-4F8E-A989-A803614A6C47}" destId="{8BAEA9A2-5C94-4C0A-9630-F7C726F316E0}" srcOrd="0" destOrd="0" presId="urn:microsoft.com/office/officeart/2005/8/layout/vList5"/>
    <dgm:cxn modelId="{9727AAE6-62DF-43E3-95BC-2D439A540812}" type="presParOf" srcId="{9D43C5D8-7C76-4F8E-A989-A803614A6C47}" destId="{E0282818-78B9-43FD-A43B-B6360A5EBC04}" srcOrd="1" destOrd="0" presId="urn:microsoft.com/office/officeart/2005/8/layout/vList5"/>
    <dgm:cxn modelId="{1E1235AB-97FC-4349-A0F7-D4FAEE84EB76}" type="presParOf" srcId="{BB836717-A80E-4878-996D-39CF3F6A248A}" destId="{B22EC9DC-B225-4BFA-B508-74EF45C56565}" srcOrd="3" destOrd="0" presId="urn:microsoft.com/office/officeart/2005/8/layout/vList5"/>
    <dgm:cxn modelId="{212F92E5-2919-40BE-8FE9-95416C80B7E2}" type="presParOf" srcId="{BB836717-A80E-4878-996D-39CF3F6A248A}" destId="{7CA79EB1-C7CB-49AF-B6BA-CE5E2A4FCE17}" srcOrd="4" destOrd="0" presId="urn:microsoft.com/office/officeart/2005/8/layout/vList5"/>
    <dgm:cxn modelId="{974641AA-9FFD-4776-B352-0C170FD59400}" type="presParOf" srcId="{7CA79EB1-C7CB-49AF-B6BA-CE5E2A4FCE17}" destId="{5D175737-4D94-47A6-8BF1-46876B29935B}" srcOrd="0" destOrd="0" presId="urn:microsoft.com/office/officeart/2005/8/layout/vList5"/>
    <dgm:cxn modelId="{9C34A0B3-B9F4-426C-A6F0-83B5CA337719}" type="presParOf" srcId="{7CA79EB1-C7CB-49AF-B6BA-CE5E2A4FCE17}" destId="{0E0281D9-0ABA-4DF3-A459-3D72B475BD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E0E7C0-860D-4312-890D-B6A60B7478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31911B-548A-4873-A56B-B6468A7953A8}">
      <dgm:prSet phldrT="[Text]" custT="1"/>
      <dgm:spPr/>
      <dgm:t>
        <a:bodyPr/>
        <a:lstStyle/>
        <a:p>
          <a:r>
            <a:rPr lang="en-US" sz="2400" dirty="0"/>
            <a:t>Confirmed</a:t>
          </a:r>
        </a:p>
      </dgm:t>
    </dgm:pt>
    <dgm:pt modelId="{A7E786A0-4F63-4939-A9FC-A5AF657D8782}" type="parTrans" cxnId="{DBE7FE79-CA80-4FB1-B316-3EFB7A19AF2A}">
      <dgm:prSet/>
      <dgm:spPr/>
      <dgm:t>
        <a:bodyPr/>
        <a:lstStyle/>
        <a:p>
          <a:endParaRPr lang="en-US" sz="1600"/>
        </a:p>
      </dgm:t>
    </dgm:pt>
    <dgm:pt modelId="{EF69D665-DE0A-4275-947A-5FC24DA4E287}" type="sibTrans" cxnId="{DBE7FE79-CA80-4FB1-B316-3EFB7A19AF2A}">
      <dgm:prSet/>
      <dgm:spPr/>
      <dgm:t>
        <a:bodyPr/>
        <a:lstStyle/>
        <a:p>
          <a:endParaRPr lang="en-US" sz="1600"/>
        </a:p>
      </dgm:t>
    </dgm:pt>
    <dgm:pt modelId="{AF3B446F-207F-4A1E-976D-058B6479A50F}">
      <dgm:prSet phldrT="[Text]" custT="1"/>
      <dgm:spPr/>
      <dgm:t>
        <a:bodyPr/>
        <a:lstStyle/>
        <a:p>
          <a:r>
            <a:rPr lang="en-US" sz="1800" dirty="0"/>
            <a:t>Justice Neil Gorsuch, 10th Cir., Colo.:  confirmed to  U.S. Supreme Court</a:t>
          </a:r>
        </a:p>
      </dgm:t>
    </dgm:pt>
    <dgm:pt modelId="{BE77E751-CFDE-4728-AFEB-BB492075AFA9}" type="parTrans" cxnId="{A6AA7793-CD6A-470F-BD53-D7FA7B060B31}">
      <dgm:prSet/>
      <dgm:spPr/>
      <dgm:t>
        <a:bodyPr/>
        <a:lstStyle/>
        <a:p>
          <a:endParaRPr lang="en-US" sz="1600"/>
        </a:p>
      </dgm:t>
    </dgm:pt>
    <dgm:pt modelId="{845225A5-8B5E-4A38-92E1-841FDBA2FB62}" type="sibTrans" cxnId="{A6AA7793-CD6A-470F-BD53-D7FA7B060B31}">
      <dgm:prSet/>
      <dgm:spPr/>
      <dgm:t>
        <a:bodyPr/>
        <a:lstStyle/>
        <a:p>
          <a:endParaRPr lang="en-US" sz="1600"/>
        </a:p>
      </dgm:t>
    </dgm:pt>
    <dgm:pt modelId="{2038E493-1D11-4C62-BEDF-E39C36C8190C}">
      <dgm:prSet custT="1"/>
      <dgm:spPr/>
      <dgm:t>
        <a:bodyPr/>
        <a:lstStyle/>
        <a:p>
          <a:r>
            <a:rPr lang="en-US" sz="1800" dirty="0"/>
            <a:t>Judge </a:t>
          </a:r>
          <a:r>
            <a:rPr lang="en-US" sz="1800" dirty="0" err="1"/>
            <a:t>Amul</a:t>
          </a:r>
          <a:r>
            <a:rPr lang="en-US" sz="1800" dirty="0"/>
            <a:t> </a:t>
          </a:r>
          <a:r>
            <a:rPr lang="en-US" sz="1800" dirty="0" err="1"/>
            <a:t>Thapar</a:t>
          </a:r>
          <a:r>
            <a:rPr lang="en-US" sz="1800" dirty="0"/>
            <a:t>, E.D. Ky.:  confirmed to 6th Cir., Ky.</a:t>
          </a:r>
        </a:p>
      </dgm:t>
    </dgm:pt>
    <dgm:pt modelId="{34FCFFCB-4623-4CCD-91D1-4CA8945448B2}" type="parTrans" cxnId="{684D014E-E920-4D56-B0CD-4509BF3B6A61}">
      <dgm:prSet/>
      <dgm:spPr/>
      <dgm:t>
        <a:bodyPr/>
        <a:lstStyle/>
        <a:p>
          <a:endParaRPr lang="en-US" sz="1600"/>
        </a:p>
      </dgm:t>
    </dgm:pt>
    <dgm:pt modelId="{AB9A04CB-1AAC-4E0D-94CB-13D0C5889DF1}" type="sibTrans" cxnId="{684D014E-E920-4D56-B0CD-4509BF3B6A61}">
      <dgm:prSet/>
      <dgm:spPr/>
      <dgm:t>
        <a:bodyPr/>
        <a:lstStyle/>
        <a:p>
          <a:endParaRPr lang="en-US" sz="1600"/>
        </a:p>
      </dgm:t>
    </dgm:pt>
    <dgm:pt modelId="{6009710B-7ACF-4AA6-9B9A-FC28F694C517}">
      <dgm:prSet custT="1"/>
      <dgm:spPr/>
      <dgm:t>
        <a:bodyPr/>
        <a:lstStyle/>
        <a:p>
          <a:r>
            <a:rPr lang="en-US" sz="1800" dirty="0"/>
            <a:t>Judge Allison Eid, Colorado Supreme Court: confirmed to 10th Cir., Colo.</a:t>
          </a:r>
        </a:p>
      </dgm:t>
    </dgm:pt>
    <dgm:pt modelId="{41729BB0-D16E-4735-AC98-B267C8762F93}" type="parTrans" cxnId="{B7BF68A0-1238-44D5-B010-42D737CFCB59}">
      <dgm:prSet/>
      <dgm:spPr/>
      <dgm:t>
        <a:bodyPr/>
        <a:lstStyle/>
        <a:p>
          <a:endParaRPr lang="en-US" sz="1600"/>
        </a:p>
      </dgm:t>
    </dgm:pt>
    <dgm:pt modelId="{4EE68AA2-3A16-4FA7-BDFE-736E180BEBD7}" type="sibTrans" cxnId="{B7BF68A0-1238-44D5-B010-42D737CFCB59}">
      <dgm:prSet/>
      <dgm:spPr/>
      <dgm:t>
        <a:bodyPr/>
        <a:lstStyle/>
        <a:p>
          <a:endParaRPr lang="en-US" sz="1600"/>
        </a:p>
      </dgm:t>
    </dgm:pt>
    <dgm:pt modelId="{A409B67D-0C67-4B96-911E-B17C5ECAA4FC}">
      <dgm:prSet custT="1"/>
      <dgm:spPr/>
      <dgm:t>
        <a:bodyPr/>
        <a:lstStyle/>
        <a:p>
          <a:r>
            <a:rPr lang="en-US" sz="1800" dirty="0"/>
            <a:t>Judge Joan Larsen, Michigan Supreme Court:  confirmed to 6th Cir., Mich.</a:t>
          </a:r>
        </a:p>
      </dgm:t>
    </dgm:pt>
    <dgm:pt modelId="{ABF4C7B9-9A5C-443B-B33C-CC075ED568CB}" type="parTrans" cxnId="{B0E93F95-22C0-4636-BC07-C0DCD6BDFB48}">
      <dgm:prSet/>
      <dgm:spPr/>
      <dgm:t>
        <a:bodyPr/>
        <a:lstStyle/>
        <a:p>
          <a:endParaRPr lang="en-US" sz="1600"/>
        </a:p>
      </dgm:t>
    </dgm:pt>
    <dgm:pt modelId="{6A3FDB61-30F4-446C-902F-24BD2173626D}" type="sibTrans" cxnId="{B0E93F95-22C0-4636-BC07-C0DCD6BDFB48}">
      <dgm:prSet/>
      <dgm:spPr/>
      <dgm:t>
        <a:bodyPr/>
        <a:lstStyle/>
        <a:p>
          <a:endParaRPr lang="en-US" sz="1600"/>
        </a:p>
      </dgm:t>
    </dgm:pt>
    <dgm:pt modelId="{FE43F761-219F-4438-B031-1AF8DFCF2B5B}">
      <dgm:prSet custT="1"/>
      <dgm:spPr/>
      <dgm:t>
        <a:bodyPr/>
        <a:lstStyle/>
        <a:p>
          <a:r>
            <a:rPr lang="en-US" sz="1800" dirty="0"/>
            <a:t>Justice Don Willett, Texas Supreme Court:  nominated to 5th Cir., Tex.</a:t>
          </a:r>
        </a:p>
      </dgm:t>
    </dgm:pt>
    <dgm:pt modelId="{92DC82BA-418F-4BA0-88B0-AB1D4A98E48B}" type="parTrans" cxnId="{BB14F620-F1B2-45EE-B4D7-AB2C4C6A3032}">
      <dgm:prSet/>
      <dgm:spPr/>
      <dgm:t>
        <a:bodyPr/>
        <a:lstStyle/>
        <a:p>
          <a:endParaRPr lang="en-US" sz="1600"/>
        </a:p>
      </dgm:t>
    </dgm:pt>
    <dgm:pt modelId="{26B5A542-A282-4936-959D-9FE377DCFC6B}" type="sibTrans" cxnId="{BB14F620-F1B2-45EE-B4D7-AB2C4C6A3032}">
      <dgm:prSet/>
      <dgm:spPr/>
      <dgm:t>
        <a:bodyPr/>
        <a:lstStyle/>
        <a:p>
          <a:endParaRPr lang="en-US" sz="1600"/>
        </a:p>
      </dgm:t>
    </dgm:pt>
    <dgm:pt modelId="{DB051906-D686-43E7-989F-17205C571AD0}">
      <dgm:prSet custT="1"/>
      <dgm:spPr/>
      <dgm:t>
        <a:bodyPr/>
        <a:lstStyle/>
        <a:p>
          <a:r>
            <a:rPr lang="en-US" sz="1800" dirty="0"/>
            <a:t>Judge Amy Coney Barrett, Notre Dame Law Professor: Confirmed to the 7th Cir., Ind.</a:t>
          </a:r>
        </a:p>
      </dgm:t>
    </dgm:pt>
    <dgm:pt modelId="{C2DB1366-8933-40DE-BBB4-5AC303326067}" type="parTrans" cxnId="{B61FD194-312C-47A9-ABAC-2094645AB017}">
      <dgm:prSet/>
      <dgm:spPr/>
      <dgm:t>
        <a:bodyPr/>
        <a:lstStyle/>
        <a:p>
          <a:endParaRPr lang="en-US" sz="1600"/>
        </a:p>
      </dgm:t>
    </dgm:pt>
    <dgm:pt modelId="{71382A57-D633-4FC7-A9C5-192E235B935D}" type="sibTrans" cxnId="{B61FD194-312C-47A9-ABAC-2094645AB017}">
      <dgm:prSet/>
      <dgm:spPr/>
      <dgm:t>
        <a:bodyPr/>
        <a:lstStyle/>
        <a:p>
          <a:endParaRPr lang="en-US" sz="1600"/>
        </a:p>
      </dgm:t>
    </dgm:pt>
    <dgm:pt modelId="{3F6DD037-67E4-4302-951D-AEABE754D475}">
      <dgm:prSet custT="1"/>
      <dgm:spPr/>
      <dgm:t>
        <a:bodyPr/>
        <a:lstStyle/>
        <a:p>
          <a:r>
            <a:rPr lang="en-US" sz="1800" dirty="0"/>
            <a:t>Judge Kevin Newsom, Former Alabama Attorney General: Confirmed to the 11th Cir., Ala.</a:t>
          </a:r>
        </a:p>
      </dgm:t>
    </dgm:pt>
    <dgm:pt modelId="{391DAAE7-6B88-4D90-89AB-EB0564928BB6}" type="parTrans" cxnId="{E21E2BFA-0E88-4B06-B434-258996AB6F3C}">
      <dgm:prSet/>
      <dgm:spPr/>
      <dgm:t>
        <a:bodyPr/>
        <a:lstStyle/>
        <a:p>
          <a:endParaRPr lang="en-US" sz="1600"/>
        </a:p>
      </dgm:t>
    </dgm:pt>
    <dgm:pt modelId="{B00CC001-DE79-48B4-B7E2-47A0C0A18DAA}" type="sibTrans" cxnId="{E21E2BFA-0E88-4B06-B434-258996AB6F3C}">
      <dgm:prSet/>
      <dgm:spPr/>
      <dgm:t>
        <a:bodyPr/>
        <a:lstStyle/>
        <a:p>
          <a:endParaRPr lang="en-US" sz="1600"/>
        </a:p>
      </dgm:t>
    </dgm:pt>
    <dgm:pt modelId="{A2CDC0A7-80C6-4572-841E-9632FE41D48F}">
      <dgm:prSet custT="1"/>
      <dgm:spPr/>
      <dgm:t>
        <a:bodyPr/>
        <a:lstStyle/>
        <a:p>
          <a:r>
            <a:rPr lang="en-US" sz="1800" dirty="0"/>
            <a:t>Justice David </a:t>
          </a:r>
          <a:r>
            <a:rPr lang="en-US" sz="1800" dirty="0" err="1"/>
            <a:t>Stras</a:t>
          </a:r>
          <a:r>
            <a:rPr lang="en-US" sz="1800" dirty="0"/>
            <a:t>, Minnesota Supreme Court: nominated to 8th Cir., Minn.</a:t>
          </a:r>
        </a:p>
      </dgm:t>
    </dgm:pt>
    <dgm:pt modelId="{3DFBA32F-B6F8-4E3F-A076-BEC094F919F7}" type="parTrans" cxnId="{65602503-0769-4371-9B7E-C53D254F842E}">
      <dgm:prSet/>
      <dgm:spPr/>
      <dgm:t>
        <a:bodyPr/>
        <a:lstStyle/>
        <a:p>
          <a:endParaRPr lang="en-US" sz="1600"/>
        </a:p>
      </dgm:t>
    </dgm:pt>
    <dgm:pt modelId="{7CD7B980-1FAE-4E14-94DA-B418811629C7}" type="sibTrans" cxnId="{65602503-0769-4371-9B7E-C53D254F842E}">
      <dgm:prSet/>
      <dgm:spPr/>
      <dgm:t>
        <a:bodyPr/>
        <a:lstStyle/>
        <a:p>
          <a:endParaRPr lang="en-US" sz="1600"/>
        </a:p>
      </dgm:t>
    </dgm:pt>
    <dgm:pt modelId="{1F32192E-7220-4942-8C43-007F3B501BEB}">
      <dgm:prSet custT="1"/>
      <dgm:spPr/>
      <dgm:t>
        <a:bodyPr/>
        <a:lstStyle/>
        <a:p>
          <a:r>
            <a:rPr lang="en-US" sz="2400" dirty="0"/>
            <a:t>Nominated and Pending</a:t>
          </a:r>
        </a:p>
      </dgm:t>
    </dgm:pt>
    <dgm:pt modelId="{68F59AF0-9D71-4581-8454-CAFF50018954}" type="sibTrans" cxnId="{6D3C4CF5-81F3-4E2F-AD06-A58A9F5C5D43}">
      <dgm:prSet/>
      <dgm:spPr/>
      <dgm:t>
        <a:bodyPr/>
        <a:lstStyle/>
        <a:p>
          <a:endParaRPr lang="en-US" sz="1600"/>
        </a:p>
      </dgm:t>
    </dgm:pt>
    <dgm:pt modelId="{EF4DFB7A-C18F-4333-8FCD-5E3787EBCA78}" type="parTrans" cxnId="{6D3C4CF5-81F3-4E2F-AD06-A58A9F5C5D43}">
      <dgm:prSet/>
      <dgm:spPr/>
      <dgm:t>
        <a:bodyPr/>
        <a:lstStyle/>
        <a:p>
          <a:endParaRPr lang="en-US" sz="1600"/>
        </a:p>
      </dgm:t>
    </dgm:pt>
    <dgm:pt modelId="{DE16A18A-4C5F-4BDA-B2FC-9C430EB40AE2}" type="pres">
      <dgm:prSet presAssocID="{6EE0E7C0-860D-4312-890D-B6A60B7478AF}" presName="linear" presStyleCnt="0">
        <dgm:presLayoutVars>
          <dgm:animLvl val="lvl"/>
          <dgm:resizeHandles val="exact"/>
        </dgm:presLayoutVars>
      </dgm:prSet>
      <dgm:spPr/>
    </dgm:pt>
    <dgm:pt modelId="{73B5FE3E-5048-4CF8-A34E-3715DD2D5C9E}" type="pres">
      <dgm:prSet presAssocID="{5631911B-548A-4873-A56B-B6468A7953A8}" presName="parentText" presStyleLbl="node1" presStyleIdx="0" presStyleCnt="2" custLinFactNeighborX="-82" custLinFactNeighborY="-472">
        <dgm:presLayoutVars>
          <dgm:chMax val="0"/>
          <dgm:bulletEnabled val="1"/>
        </dgm:presLayoutVars>
      </dgm:prSet>
      <dgm:spPr/>
    </dgm:pt>
    <dgm:pt modelId="{27CBF1C8-2F44-432D-A51A-C412A620F1F9}" type="pres">
      <dgm:prSet presAssocID="{5631911B-548A-4873-A56B-B6468A7953A8}" presName="childText" presStyleLbl="revTx" presStyleIdx="0" presStyleCnt="2">
        <dgm:presLayoutVars>
          <dgm:bulletEnabled val="1"/>
        </dgm:presLayoutVars>
      </dgm:prSet>
      <dgm:spPr/>
    </dgm:pt>
    <dgm:pt modelId="{CE78E666-1FAE-4647-B145-7DBE18914413}" type="pres">
      <dgm:prSet presAssocID="{1F32192E-7220-4942-8C43-007F3B501BEB}" presName="parentText" presStyleLbl="node1" presStyleIdx="1" presStyleCnt="2">
        <dgm:presLayoutVars>
          <dgm:chMax val="0"/>
          <dgm:bulletEnabled val="1"/>
        </dgm:presLayoutVars>
      </dgm:prSet>
      <dgm:spPr/>
    </dgm:pt>
    <dgm:pt modelId="{FFEB957B-958E-4BAC-91DD-B5E0F4506570}" type="pres">
      <dgm:prSet presAssocID="{1F32192E-7220-4942-8C43-007F3B501BEB}" presName="childText" presStyleLbl="revTx" presStyleIdx="1" presStyleCnt="2">
        <dgm:presLayoutVars>
          <dgm:bulletEnabled val="1"/>
        </dgm:presLayoutVars>
      </dgm:prSet>
      <dgm:spPr/>
    </dgm:pt>
  </dgm:ptLst>
  <dgm:cxnLst>
    <dgm:cxn modelId="{65602503-0769-4371-9B7E-C53D254F842E}" srcId="{1F32192E-7220-4942-8C43-007F3B501BEB}" destId="{A2CDC0A7-80C6-4572-841E-9632FE41D48F}" srcOrd="0" destOrd="0" parTransId="{3DFBA32F-B6F8-4E3F-A076-BEC094F919F7}" sibTransId="{7CD7B980-1FAE-4E14-94DA-B418811629C7}"/>
    <dgm:cxn modelId="{7A7CE11E-FE4B-4C42-A17C-062DFEFEDE8E}" type="presOf" srcId="{1F32192E-7220-4942-8C43-007F3B501BEB}" destId="{CE78E666-1FAE-4647-B145-7DBE18914413}" srcOrd="0" destOrd="0" presId="urn:microsoft.com/office/officeart/2005/8/layout/vList2"/>
    <dgm:cxn modelId="{BB14F620-F1B2-45EE-B4D7-AB2C4C6A3032}" srcId="{5631911B-548A-4873-A56B-B6468A7953A8}" destId="{FE43F761-219F-4438-B031-1AF8DFCF2B5B}" srcOrd="4" destOrd="0" parTransId="{92DC82BA-418F-4BA0-88B0-AB1D4A98E48B}" sibTransId="{26B5A542-A282-4936-959D-9FE377DCFC6B}"/>
    <dgm:cxn modelId="{5EE77E3B-77E1-4B2F-9515-A649D406148B}" type="presOf" srcId="{3F6DD037-67E4-4302-951D-AEABE754D475}" destId="{27CBF1C8-2F44-432D-A51A-C412A620F1F9}" srcOrd="0" destOrd="6" presId="urn:microsoft.com/office/officeart/2005/8/layout/vList2"/>
    <dgm:cxn modelId="{98D6806C-ED72-4928-8735-0CB9C57F8236}" type="presOf" srcId="{5631911B-548A-4873-A56B-B6468A7953A8}" destId="{73B5FE3E-5048-4CF8-A34E-3715DD2D5C9E}" srcOrd="0" destOrd="0" presId="urn:microsoft.com/office/officeart/2005/8/layout/vList2"/>
    <dgm:cxn modelId="{684D014E-E920-4D56-B0CD-4509BF3B6A61}" srcId="{5631911B-548A-4873-A56B-B6468A7953A8}" destId="{2038E493-1D11-4C62-BEDF-E39C36C8190C}" srcOrd="1" destOrd="0" parTransId="{34FCFFCB-4623-4CCD-91D1-4CA8945448B2}" sibTransId="{AB9A04CB-1AAC-4E0D-94CB-13D0C5889DF1}"/>
    <dgm:cxn modelId="{DBE7FE79-CA80-4FB1-B316-3EFB7A19AF2A}" srcId="{6EE0E7C0-860D-4312-890D-B6A60B7478AF}" destId="{5631911B-548A-4873-A56B-B6468A7953A8}" srcOrd="0" destOrd="0" parTransId="{A7E786A0-4F63-4939-A9FC-A5AF657D8782}" sibTransId="{EF69D665-DE0A-4275-947A-5FC24DA4E287}"/>
    <dgm:cxn modelId="{719F5C80-A0F4-4B89-B183-8AD0889C4D30}" type="presOf" srcId="{6009710B-7ACF-4AA6-9B9A-FC28F694C517}" destId="{27CBF1C8-2F44-432D-A51A-C412A620F1F9}" srcOrd="0" destOrd="2" presId="urn:microsoft.com/office/officeart/2005/8/layout/vList2"/>
    <dgm:cxn modelId="{673C2E91-E1BF-4296-BDF6-071D51D1ABB7}" type="presOf" srcId="{6EE0E7C0-860D-4312-890D-B6A60B7478AF}" destId="{DE16A18A-4C5F-4BDA-B2FC-9C430EB40AE2}" srcOrd="0" destOrd="0" presId="urn:microsoft.com/office/officeart/2005/8/layout/vList2"/>
    <dgm:cxn modelId="{A6AA7793-CD6A-470F-BD53-D7FA7B060B31}" srcId="{5631911B-548A-4873-A56B-B6468A7953A8}" destId="{AF3B446F-207F-4A1E-976D-058B6479A50F}" srcOrd="0" destOrd="0" parTransId="{BE77E751-CFDE-4728-AFEB-BB492075AFA9}" sibTransId="{845225A5-8B5E-4A38-92E1-841FDBA2FB62}"/>
    <dgm:cxn modelId="{B61FD194-312C-47A9-ABAC-2094645AB017}" srcId="{5631911B-548A-4873-A56B-B6468A7953A8}" destId="{DB051906-D686-43E7-989F-17205C571AD0}" srcOrd="5" destOrd="0" parTransId="{C2DB1366-8933-40DE-BBB4-5AC303326067}" sibTransId="{71382A57-D633-4FC7-A9C5-192E235B935D}"/>
    <dgm:cxn modelId="{B0E93F95-22C0-4636-BC07-C0DCD6BDFB48}" srcId="{5631911B-548A-4873-A56B-B6468A7953A8}" destId="{A409B67D-0C67-4B96-911E-B17C5ECAA4FC}" srcOrd="3" destOrd="0" parTransId="{ABF4C7B9-9A5C-443B-B33C-CC075ED568CB}" sibTransId="{6A3FDB61-30F4-446C-902F-24BD2173626D}"/>
    <dgm:cxn modelId="{B7BF68A0-1238-44D5-B010-42D737CFCB59}" srcId="{5631911B-548A-4873-A56B-B6468A7953A8}" destId="{6009710B-7ACF-4AA6-9B9A-FC28F694C517}" srcOrd="2" destOrd="0" parTransId="{41729BB0-D16E-4735-AC98-B267C8762F93}" sibTransId="{4EE68AA2-3A16-4FA7-BDFE-736E180BEBD7}"/>
    <dgm:cxn modelId="{2E302EA9-AF5F-4230-AB74-1EE209ED50B6}" type="presOf" srcId="{A409B67D-0C67-4B96-911E-B17C5ECAA4FC}" destId="{27CBF1C8-2F44-432D-A51A-C412A620F1F9}" srcOrd="0" destOrd="3" presId="urn:microsoft.com/office/officeart/2005/8/layout/vList2"/>
    <dgm:cxn modelId="{AC73CEAA-A686-4E58-9D47-131788D597F2}" type="presOf" srcId="{DB051906-D686-43E7-989F-17205C571AD0}" destId="{27CBF1C8-2F44-432D-A51A-C412A620F1F9}" srcOrd="0" destOrd="5" presId="urn:microsoft.com/office/officeart/2005/8/layout/vList2"/>
    <dgm:cxn modelId="{F29A2EAE-15EB-4967-95B3-82216D22795D}" type="presOf" srcId="{A2CDC0A7-80C6-4572-841E-9632FE41D48F}" destId="{FFEB957B-958E-4BAC-91DD-B5E0F4506570}" srcOrd="0" destOrd="0" presId="urn:microsoft.com/office/officeart/2005/8/layout/vList2"/>
    <dgm:cxn modelId="{CCB429B3-CF42-4713-9397-183BDF8334EC}" type="presOf" srcId="{FE43F761-219F-4438-B031-1AF8DFCF2B5B}" destId="{27CBF1C8-2F44-432D-A51A-C412A620F1F9}" srcOrd="0" destOrd="4" presId="urn:microsoft.com/office/officeart/2005/8/layout/vList2"/>
    <dgm:cxn modelId="{60FDFBD5-D388-42DA-B318-AB1755997320}" type="presOf" srcId="{AF3B446F-207F-4A1E-976D-058B6479A50F}" destId="{27CBF1C8-2F44-432D-A51A-C412A620F1F9}" srcOrd="0" destOrd="0" presId="urn:microsoft.com/office/officeart/2005/8/layout/vList2"/>
    <dgm:cxn modelId="{F1D93FEC-D295-4913-ADD1-501B9D90E9CA}" type="presOf" srcId="{2038E493-1D11-4C62-BEDF-E39C36C8190C}" destId="{27CBF1C8-2F44-432D-A51A-C412A620F1F9}" srcOrd="0" destOrd="1" presId="urn:microsoft.com/office/officeart/2005/8/layout/vList2"/>
    <dgm:cxn modelId="{6D3C4CF5-81F3-4E2F-AD06-A58A9F5C5D43}" srcId="{6EE0E7C0-860D-4312-890D-B6A60B7478AF}" destId="{1F32192E-7220-4942-8C43-007F3B501BEB}" srcOrd="1" destOrd="0" parTransId="{EF4DFB7A-C18F-4333-8FCD-5E3787EBCA78}" sibTransId="{68F59AF0-9D71-4581-8454-CAFF50018954}"/>
    <dgm:cxn modelId="{E21E2BFA-0E88-4B06-B434-258996AB6F3C}" srcId="{5631911B-548A-4873-A56B-B6468A7953A8}" destId="{3F6DD037-67E4-4302-951D-AEABE754D475}" srcOrd="6" destOrd="0" parTransId="{391DAAE7-6B88-4D90-89AB-EB0564928BB6}" sibTransId="{B00CC001-DE79-48B4-B7E2-47A0C0A18DAA}"/>
    <dgm:cxn modelId="{942A1752-E34B-4165-9EBB-78FB715028AB}" type="presParOf" srcId="{DE16A18A-4C5F-4BDA-B2FC-9C430EB40AE2}" destId="{73B5FE3E-5048-4CF8-A34E-3715DD2D5C9E}" srcOrd="0" destOrd="0" presId="urn:microsoft.com/office/officeart/2005/8/layout/vList2"/>
    <dgm:cxn modelId="{848D965D-9DFC-45BB-8BF8-9BBE96CE755F}" type="presParOf" srcId="{DE16A18A-4C5F-4BDA-B2FC-9C430EB40AE2}" destId="{27CBF1C8-2F44-432D-A51A-C412A620F1F9}" srcOrd="1" destOrd="0" presId="urn:microsoft.com/office/officeart/2005/8/layout/vList2"/>
    <dgm:cxn modelId="{FE53B593-0AD6-45F5-8361-F9FBEB302796}" type="presParOf" srcId="{DE16A18A-4C5F-4BDA-B2FC-9C430EB40AE2}" destId="{CE78E666-1FAE-4647-B145-7DBE18914413}" srcOrd="2" destOrd="0" presId="urn:microsoft.com/office/officeart/2005/8/layout/vList2"/>
    <dgm:cxn modelId="{E70FE50C-AE17-4D95-AA3F-0892B7FFCBC6}" type="presParOf" srcId="{DE16A18A-4C5F-4BDA-B2FC-9C430EB40AE2}" destId="{FFEB957B-958E-4BAC-91DD-B5E0F450657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83FC25-8E09-41F1-A1E7-9FE2DB69DB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CA2CC6-92DE-45AD-A160-3BF9F388411F}">
      <dgm:prSet phldrT="[Text]" custT="1"/>
      <dgm:spPr/>
      <dgm:t>
        <a:bodyPr/>
        <a:lstStyle/>
        <a:p>
          <a:r>
            <a:rPr lang="en-US" sz="2200" dirty="0"/>
            <a:t>Supreme Court Shortlist Cont’d</a:t>
          </a:r>
        </a:p>
        <a:p>
          <a:r>
            <a:rPr lang="en-US" sz="2200" dirty="0"/>
            <a:t>Have Not Changed Positions</a:t>
          </a:r>
        </a:p>
      </dgm:t>
    </dgm:pt>
    <dgm:pt modelId="{5B4A7BB0-1C66-4C88-ABA8-7649E31F9964}" type="parTrans" cxnId="{DE99F3B4-282D-4F05-B8D2-5056E31EF06A}">
      <dgm:prSet/>
      <dgm:spPr/>
      <dgm:t>
        <a:bodyPr/>
        <a:lstStyle/>
        <a:p>
          <a:endParaRPr lang="en-US"/>
        </a:p>
      </dgm:t>
    </dgm:pt>
    <dgm:pt modelId="{4C3F9CE4-7FD6-413C-B0DB-A0BBC55402BF}" type="sibTrans" cxnId="{DE99F3B4-282D-4F05-B8D2-5056E31EF06A}">
      <dgm:prSet/>
      <dgm:spPr/>
      <dgm:t>
        <a:bodyPr/>
        <a:lstStyle/>
        <a:p>
          <a:endParaRPr lang="en-US"/>
        </a:p>
      </dgm:t>
    </dgm:pt>
    <dgm:pt modelId="{FE7F707A-1CB6-4A62-B7A8-925E384617C6}">
      <dgm:prSet phldrT="[Text]"/>
      <dgm:spPr/>
      <dgm:t>
        <a:bodyPr/>
        <a:lstStyle/>
        <a:p>
          <a:r>
            <a:rPr lang="en-US" i="0" dirty="0">
              <a:solidFill>
                <a:schemeClr val="tx2"/>
              </a:solidFill>
            </a:rPr>
            <a:t>Justice Keith Blackwell, Georgia Supreme Court </a:t>
          </a:r>
          <a:endParaRPr lang="en-US" i="0" dirty="0"/>
        </a:p>
      </dgm:t>
    </dgm:pt>
    <dgm:pt modelId="{8A70E54C-4BB3-443A-8EE0-CF52F8D69416}" type="parTrans" cxnId="{EFFA3481-D076-43CC-9246-3F0E91DB9FAB}">
      <dgm:prSet/>
      <dgm:spPr/>
      <dgm:t>
        <a:bodyPr/>
        <a:lstStyle/>
        <a:p>
          <a:endParaRPr lang="en-US"/>
        </a:p>
      </dgm:t>
    </dgm:pt>
    <dgm:pt modelId="{AEBD463E-D6C8-439B-943B-33D6F762D0E6}" type="sibTrans" cxnId="{EFFA3481-D076-43CC-9246-3F0E91DB9FAB}">
      <dgm:prSet/>
      <dgm:spPr/>
      <dgm:t>
        <a:bodyPr/>
        <a:lstStyle/>
        <a:p>
          <a:endParaRPr lang="en-US"/>
        </a:p>
      </dgm:t>
    </dgm:pt>
    <dgm:pt modelId="{F3040B8B-A2E3-436F-94C5-008A346FC4A5}">
      <dgm:prSet/>
      <dgm:spPr/>
      <dgm:t>
        <a:bodyPr/>
        <a:lstStyle/>
        <a:p>
          <a:r>
            <a:rPr lang="en-US" i="0" dirty="0">
              <a:solidFill>
                <a:schemeClr val="tx2"/>
              </a:solidFill>
            </a:rPr>
            <a:t>Justice Charles Canady, Florida Supreme Court</a:t>
          </a:r>
        </a:p>
      </dgm:t>
    </dgm:pt>
    <dgm:pt modelId="{C6142073-E4B6-48B9-8C47-6C84132E5CF6}" type="parTrans" cxnId="{9A48E48A-0DD5-4712-A27A-7860F5320B6B}">
      <dgm:prSet/>
      <dgm:spPr/>
      <dgm:t>
        <a:bodyPr/>
        <a:lstStyle/>
        <a:p>
          <a:endParaRPr lang="en-US"/>
        </a:p>
      </dgm:t>
    </dgm:pt>
    <dgm:pt modelId="{AF10C3DD-8EBF-4743-98A0-58508FA06B25}" type="sibTrans" cxnId="{9A48E48A-0DD5-4712-A27A-7860F5320B6B}">
      <dgm:prSet/>
      <dgm:spPr/>
      <dgm:t>
        <a:bodyPr/>
        <a:lstStyle/>
        <a:p>
          <a:endParaRPr lang="en-US"/>
        </a:p>
      </dgm:t>
    </dgm:pt>
    <dgm:pt modelId="{100B0973-33DC-49AE-B702-064426BC54CA}">
      <dgm:prSet/>
      <dgm:spPr/>
      <dgm:t>
        <a:bodyPr/>
        <a:lstStyle/>
        <a:p>
          <a:r>
            <a:rPr lang="en-US" i="0" dirty="0">
              <a:solidFill>
                <a:schemeClr val="tx2"/>
              </a:solidFill>
            </a:rPr>
            <a:t>Senator Ted Cruz, U.S. Senator (Tex.)</a:t>
          </a:r>
        </a:p>
      </dgm:t>
    </dgm:pt>
    <dgm:pt modelId="{9CC1C124-336E-4679-A20A-9B3BC8D424DE}" type="parTrans" cxnId="{9A066374-6A44-4C9B-B928-62A03207B35A}">
      <dgm:prSet/>
      <dgm:spPr/>
      <dgm:t>
        <a:bodyPr/>
        <a:lstStyle/>
        <a:p>
          <a:endParaRPr lang="en-US"/>
        </a:p>
      </dgm:t>
    </dgm:pt>
    <dgm:pt modelId="{B2F19D15-C46B-4A47-B43C-793436403033}" type="sibTrans" cxnId="{9A066374-6A44-4C9B-B928-62A03207B35A}">
      <dgm:prSet/>
      <dgm:spPr/>
      <dgm:t>
        <a:bodyPr/>
        <a:lstStyle/>
        <a:p>
          <a:endParaRPr lang="en-US"/>
        </a:p>
      </dgm:t>
    </dgm:pt>
    <dgm:pt modelId="{DB659FD2-9686-4AB4-94BE-3790EC1709A7}">
      <dgm:prSet/>
      <dgm:spPr/>
      <dgm:t>
        <a:bodyPr/>
        <a:lstStyle/>
        <a:p>
          <a:r>
            <a:rPr lang="en-US" i="0" dirty="0">
              <a:solidFill>
                <a:schemeClr val="tx2"/>
              </a:solidFill>
            </a:rPr>
            <a:t>Justice Britt Grant, Georgia Supreme Court</a:t>
          </a:r>
        </a:p>
      </dgm:t>
    </dgm:pt>
    <dgm:pt modelId="{F43BCA83-69F0-4261-913D-D7453676460C}" type="parTrans" cxnId="{0D1E5E09-9ABB-458B-AE45-37C2655251B9}">
      <dgm:prSet/>
      <dgm:spPr/>
      <dgm:t>
        <a:bodyPr/>
        <a:lstStyle/>
        <a:p>
          <a:endParaRPr lang="en-US"/>
        </a:p>
      </dgm:t>
    </dgm:pt>
    <dgm:pt modelId="{A48B30E0-0DED-4627-B2FB-6C0B79A3EF56}" type="sibTrans" cxnId="{0D1E5E09-9ABB-458B-AE45-37C2655251B9}">
      <dgm:prSet/>
      <dgm:spPr/>
      <dgm:t>
        <a:bodyPr/>
        <a:lstStyle/>
        <a:p>
          <a:endParaRPr lang="en-US"/>
        </a:p>
      </dgm:t>
    </dgm:pt>
    <dgm:pt modelId="{8B1BDDBC-8107-41BE-8DA6-38A82DB38123}">
      <dgm:prSet/>
      <dgm:spPr/>
      <dgm:t>
        <a:bodyPr/>
        <a:lstStyle/>
        <a:p>
          <a:r>
            <a:rPr lang="en-US" i="0" dirty="0">
              <a:solidFill>
                <a:schemeClr val="tx2"/>
              </a:solidFill>
            </a:rPr>
            <a:t>Judge Raymond </a:t>
          </a:r>
          <a:r>
            <a:rPr lang="en-US" i="0" dirty="0" err="1">
              <a:solidFill>
                <a:schemeClr val="tx2"/>
              </a:solidFill>
            </a:rPr>
            <a:t>Gruender</a:t>
          </a:r>
          <a:r>
            <a:rPr lang="en-US" i="0" dirty="0">
              <a:solidFill>
                <a:schemeClr val="tx2"/>
              </a:solidFill>
            </a:rPr>
            <a:t>, 8th Cir., Mo.</a:t>
          </a:r>
        </a:p>
      </dgm:t>
    </dgm:pt>
    <dgm:pt modelId="{9021B4E4-75E6-4F2B-9F9C-C9A17F093AF6}" type="parTrans" cxnId="{7CF04060-A3FB-4571-9060-8A5D948C33E9}">
      <dgm:prSet/>
      <dgm:spPr/>
      <dgm:t>
        <a:bodyPr/>
        <a:lstStyle/>
        <a:p>
          <a:endParaRPr lang="en-US"/>
        </a:p>
      </dgm:t>
    </dgm:pt>
    <dgm:pt modelId="{322DB4D3-042D-4D9D-9E09-6C53C55F6E7C}" type="sibTrans" cxnId="{7CF04060-A3FB-4571-9060-8A5D948C33E9}">
      <dgm:prSet/>
      <dgm:spPr/>
      <dgm:t>
        <a:bodyPr/>
        <a:lstStyle/>
        <a:p>
          <a:endParaRPr lang="en-US"/>
        </a:p>
      </dgm:t>
    </dgm:pt>
    <dgm:pt modelId="{A5494500-D7F7-4FC2-A06A-206C592758FB}">
      <dgm:prSet/>
      <dgm:spPr/>
      <dgm:t>
        <a:bodyPr/>
        <a:lstStyle/>
        <a:p>
          <a:r>
            <a:rPr lang="en-US" i="0" dirty="0">
              <a:solidFill>
                <a:schemeClr val="tx2"/>
              </a:solidFill>
            </a:rPr>
            <a:t>Judge Thomas Hardiman, 3d., Cir., Pa.</a:t>
          </a:r>
        </a:p>
      </dgm:t>
    </dgm:pt>
    <dgm:pt modelId="{C02CC12F-5DF4-4CC0-97F2-719CB655D82C}" type="parTrans" cxnId="{D1417665-F087-42E4-A2C9-37E35281CA05}">
      <dgm:prSet/>
      <dgm:spPr/>
      <dgm:t>
        <a:bodyPr/>
        <a:lstStyle/>
        <a:p>
          <a:endParaRPr lang="en-US"/>
        </a:p>
      </dgm:t>
    </dgm:pt>
    <dgm:pt modelId="{D0D50B1D-FE73-46CA-8FE6-2B587FA0B01F}" type="sibTrans" cxnId="{D1417665-F087-42E4-A2C9-37E35281CA05}">
      <dgm:prSet/>
      <dgm:spPr/>
      <dgm:t>
        <a:bodyPr/>
        <a:lstStyle/>
        <a:p>
          <a:endParaRPr lang="en-US"/>
        </a:p>
      </dgm:t>
    </dgm:pt>
    <dgm:pt modelId="{CD766E22-BE0F-48A9-82AE-9CD2DDE716A1}">
      <dgm:prSet/>
      <dgm:spPr/>
      <dgm:t>
        <a:bodyPr/>
        <a:lstStyle/>
        <a:p>
          <a:r>
            <a:rPr lang="en-US" i="0" dirty="0">
              <a:solidFill>
                <a:schemeClr val="tx2"/>
              </a:solidFill>
            </a:rPr>
            <a:t>Judge Brett Kavanaugh, D.C. Cir.</a:t>
          </a:r>
        </a:p>
      </dgm:t>
    </dgm:pt>
    <dgm:pt modelId="{BB23366C-96AC-46BA-86D3-E4C34D4F914B}" type="parTrans" cxnId="{01044114-44B2-4C5F-9C3B-60DBE98D0134}">
      <dgm:prSet/>
      <dgm:spPr/>
      <dgm:t>
        <a:bodyPr/>
        <a:lstStyle/>
        <a:p>
          <a:endParaRPr lang="en-US"/>
        </a:p>
      </dgm:t>
    </dgm:pt>
    <dgm:pt modelId="{6F94A67A-C897-45E8-BADA-25390C9A6E15}" type="sibTrans" cxnId="{01044114-44B2-4C5F-9C3B-60DBE98D0134}">
      <dgm:prSet/>
      <dgm:spPr/>
      <dgm:t>
        <a:bodyPr/>
        <a:lstStyle/>
        <a:p>
          <a:endParaRPr lang="en-US"/>
        </a:p>
      </dgm:t>
    </dgm:pt>
    <dgm:pt modelId="{F81FD810-154E-4D8C-AE00-8C874F0B1399}">
      <dgm:prSet/>
      <dgm:spPr/>
      <dgm:t>
        <a:bodyPr/>
        <a:lstStyle/>
        <a:p>
          <a:r>
            <a:rPr lang="en-US" i="0" dirty="0">
              <a:solidFill>
                <a:schemeClr val="tx2"/>
              </a:solidFill>
            </a:rPr>
            <a:t>Judge Raymond </a:t>
          </a:r>
          <a:r>
            <a:rPr lang="en-US" i="0" dirty="0" err="1">
              <a:solidFill>
                <a:schemeClr val="tx2"/>
              </a:solidFill>
            </a:rPr>
            <a:t>Kethledge</a:t>
          </a:r>
          <a:r>
            <a:rPr lang="en-US" i="0" dirty="0">
              <a:solidFill>
                <a:schemeClr val="tx2"/>
              </a:solidFill>
            </a:rPr>
            <a:t>, 6th Cir., Mich.</a:t>
          </a:r>
        </a:p>
      </dgm:t>
    </dgm:pt>
    <dgm:pt modelId="{B8C31D62-B1AD-4E9B-9D53-E1954B852234}" type="parTrans" cxnId="{A92F3974-7199-4631-8B54-4E62A0BC5F75}">
      <dgm:prSet/>
      <dgm:spPr/>
      <dgm:t>
        <a:bodyPr/>
        <a:lstStyle/>
        <a:p>
          <a:endParaRPr lang="en-US"/>
        </a:p>
      </dgm:t>
    </dgm:pt>
    <dgm:pt modelId="{0803B270-E3D8-46B8-AA39-0A8A4CE7D9D9}" type="sibTrans" cxnId="{A92F3974-7199-4631-8B54-4E62A0BC5F75}">
      <dgm:prSet/>
      <dgm:spPr/>
      <dgm:t>
        <a:bodyPr/>
        <a:lstStyle/>
        <a:p>
          <a:endParaRPr lang="en-US"/>
        </a:p>
      </dgm:t>
    </dgm:pt>
    <dgm:pt modelId="{7408D6B0-DEFB-461C-A9D0-952C26446422}">
      <dgm:prSet/>
      <dgm:spPr/>
      <dgm:t>
        <a:bodyPr/>
        <a:lstStyle/>
        <a:p>
          <a:r>
            <a:rPr lang="en-US" i="0" dirty="0">
              <a:solidFill>
                <a:schemeClr val="tx2"/>
              </a:solidFill>
            </a:rPr>
            <a:t>Senator Mike Lee, U.S. Senator, Utah</a:t>
          </a:r>
        </a:p>
      </dgm:t>
    </dgm:pt>
    <dgm:pt modelId="{7C494BC9-9818-4FC6-A6AB-7FDC28D34C99}" type="parTrans" cxnId="{AA64DA77-C473-42B4-AA88-F66EAEF9E0A1}">
      <dgm:prSet/>
      <dgm:spPr/>
      <dgm:t>
        <a:bodyPr/>
        <a:lstStyle/>
        <a:p>
          <a:endParaRPr lang="en-US"/>
        </a:p>
      </dgm:t>
    </dgm:pt>
    <dgm:pt modelId="{BD3B85FF-A78F-4604-9C0A-7764D89AD0FC}" type="sibTrans" cxnId="{AA64DA77-C473-42B4-AA88-F66EAEF9E0A1}">
      <dgm:prSet/>
      <dgm:spPr/>
      <dgm:t>
        <a:bodyPr/>
        <a:lstStyle/>
        <a:p>
          <a:endParaRPr lang="en-US"/>
        </a:p>
      </dgm:t>
    </dgm:pt>
    <dgm:pt modelId="{ADFE5A23-1D45-4029-9F59-B48B846DD826}">
      <dgm:prSet/>
      <dgm:spPr/>
      <dgm:t>
        <a:bodyPr/>
        <a:lstStyle/>
        <a:p>
          <a:r>
            <a:rPr lang="en-US" i="0" dirty="0">
              <a:solidFill>
                <a:schemeClr val="tx2"/>
              </a:solidFill>
            </a:rPr>
            <a:t>Justice Thomas Lee, Utah Supreme Court</a:t>
          </a:r>
        </a:p>
      </dgm:t>
    </dgm:pt>
    <dgm:pt modelId="{12CC1926-0A38-4C6D-9609-5B2BC173100E}" type="parTrans" cxnId="{8E2931F7-9F53-4BDC-8812-22699FC56AFB}">
      <dgm:prSet/>
      <dgm:spPr/>
      <dgm:t>
        <a:bodyPr/>
        <a:lstStyle/>
        <a:p>
          <a:endParaRPr lang="en-US"/>
        </a:p>
      </dgm:t>
    </dgm:pt>
    <dgm:pt modelId="{FC0394BF-EFA2-403D-9B90-269795F7A64E}" type="sibTrans" cxnId="{8E2931F7-9F53-4BDC-8812-22699FC56AFB}">
      <dgm:prSet/>
      <dgm:spPr/>
      <dgm:t>
        <a:bodyPr/>
        <a:lstStyle/>
        <a:p>
          <a:endParaRPr lang="en-US"/>
        </a:p>
      </dgm:t>
    </dgm:pt>
    <dgm:pt modelId="{C502D57F-F9A4-4AD5-9843-70EA459E275D}">
      <dgm:prSet/>
      <dgm:spPr/>
      <dgm:t>
        <a:bodyPr/>
        <a:lstStyle/>
        <a:p>
          <a:r>
            <a:rPr lang="en-US" i="0" dirty="0">
              <a:solidFill>
                <a:schemeClr val="tx2"/>
              </a:solidFill>
            </a:rPr>
            <a:t>Justice Edward Mansfield, Iowa Supreme Court</a:t>
          </a:r>
        </a:p>
      </dgm:t>
    </dgm:pt>
    <dgm:pt modelId="{31931D20-B103-40E3-9932-946DD2DB7E35}" type="parTrans" cxnId="{7DB36B3E-CA11-419A-BB99-76CE5A99CD84}">
      <dgm:prSet/>
      <dgm:spPr/>
      <dgm:t>
        <a:bodyPr/>
        <a:lstStyle/>
        <a:p>
          <a:endParaRPr lang="en-US"/>
        </a:p>
      </dgm:t>
    </dgm:pt>
    <dgm:pt modelId="{76DD25F2-41B8-4945-B582-B3C9D062A003}" type="sibTrans" cxnId="{7DB36B3E-CA11-419A-BB99-76CE5A99CD84}">
      <dgm:prSet/>
      <dgm:spPr/>
      <dgm:t>
        <a:bodyPr/>
        <a:lstStyle/>
        <a:p>
          <a:endParaRPr lang="en-US"/>
        </a:p>
      </dgm:t>
    </dgm:pt>
    <dgm:pt modelId="{A923F3BC-C943-450F-902B-EBEC35CD000D}">
      <dgm:prSet/>
      <dgm:spPr/>
      <dgm:t>
        <a:bodyPr/>
        <a:lstStyle/>
        <a:p>
          <a:r>
            <a:rPr lang="en-US" i="0" dirty="0">
              <a:solidFill>
                <a:schemeClr val="tx2"/>
              </a:solidFill>
            </a:rPr>
            <a:t>Judge Federico Moreno, S.D. Fla.</a:t>
          </a:r>
        </a:p>
      </dgm:t>
    </dgm:pt>
    <dgm:pt modelId="{ACC71022-5080-42AA-B365-A1C4DA3AE250}" type="parTrans" cxnId="{440907CD-D3B6-4346-A0C6-C93C012DC119}">
      <dgm:prSet/>
      <dgm:spPr/>
      <dgm:t>
        <a:bodyPr/>
        <a:lstStyle/>
        <a:p>
          <a:endParaRPr lang="en-US"/>
        </a:p>
      </dgm:t>
    </dgm:pt>
    <dgm:pt modelId="{AE4AA6D5-1324-4202-ACD9-D329E783F7AE}" type="sibTrans" cxnId="{440907CD-D3B6-4346-A0C6-C93C012DC119}">
      <dgm:prSet/>
      <dgm:spPr/>
      <dgm:t>
        <a:bodyPr/>
        <a:lstStyle/>
        <a:p>
          <a:endParaRPr lang="en-US"/>
        </a:p>
      </dgm:t>
    </dgm:pt>
    <dgm:pt modelId="{069E8C1E-646E-4CE2-9AB3-C569DB7B6600}">
      <dgm:prSet/>
      <dgm:spPr/>
      <dgm:t>
        <a:bodyPr/>
        <a:lstStyle/>
        <a:p>
          <a:r>
            <a:rPr lang="en-US" i="0" dirty="0">
              <a:solidFill>
                <a:schemeClr val="tx2"/>
              </a:solidFill>
            </a:rPr>
            <a:t>Judge William Pryor, 11th Cir., Ala.</a:t>
          </a:r>
        </a:p>
      </dgm:t>
    </dgm:pt>
    <dgm:pt modelId="{6231FC26-24DE-43BF-B294-85171C4CD2B9}" type="parTrans" cxnId="{BE0F18A8-2E58-43A4-ACFE-4B2DB3A9B488}">
      <dgm:prSet/>
      <dgm:spPr/>
      <dgm:t>
        <a:bodyPr/>
        <a:lstStyle/>
        <a:p>
          <a:endParaRPr lang="en-US"/>
        </a:p>
      </dgm:t>
    </dgm:pt>
    <dgm:pt modelId="{F5EF42FE-264E-41EC-BE3F-9FFDC7DF26B0}" type="sibTrans" cxnId="{BE0F18A8-2E58-43A4-ACFE-4B2DB3A9B488}">
      <dgm:prSet/>
      <dgm:spPr/>
      <dgm:t>
        <a:bodyPr/>
        <a:lstStyle/>
        <a:p>
          <a:endParaRPr lang="en-US"/>
        </a:p>
      </dgm:t>
    </dgm:pt>
    <dgm:pt modelId="{75595C28-9309-4287-8139-F05D905B8452}">
      <dgm:prSet/>
      <dgm:spPr/>
      <dgm:t>
        <a:bodyPr/>
        <a:lstStyle/>
        <a:p>
          <a:r>
            <a:rPr lang="en-US" i="0" dirty="0">
              <a:solidFill>
                <a:schemeClr val="tx2"/>
              </a:solidFill>
            </a:rPr>
            <a:t>Judge Margaret Ryan, U.S. Ct. Apps. Armed Services</a:t>
          </a:r>
        </a:p>
      </dgm:t>
    </dgm:pt>
    <dgm:pt modelId="{114F3571-B8A2-4506-B56B-079A2712011B}" type="parTrans" cxnId="{FF8C4EDB-2126-422E-8E7D-2ACBDBBAA94E}">
      <dgm:prSet/>
      <dgm:spPr/>
      <dgm:t>
        <a:bodyPr/>
        <a:lstStyle/>
        <a:p>
          <a:endParaRPr lang="en-US"/>
        </a:p>
      </dgm:t>
    </dgm:pt>
    <dgm:pt modelId="{807AAC68-5D78-49B2-8838-1B796B4BD8AD}" type="sibTrans" cxnId="{FF8C4EDB-2126-422E-8E7D-2ACBDBBAA94E}">
      <dgm:prSet/>
      <dgm:spPr/>
      <dgm:t>
        <a:bodyPr/>
        <a:lstStyle/>
        <a:p>
          <a:endParaRPr lang="en-US"/>
        </a:p>
      </dgm:t>
    </dgm:pt>
    <dgm:pt modelId="{EAFB63D0-C064-4E98-9923-AE4479E9BA75}">
      <dgm:prSet/>
      <dgm:spPr/>
      <dgm:t>
        <a:bodyPr/>
        <a:lstStyle/>
        <a:p>
          <a:r>
            <a:rPr lang="en-US" i="0" dirty="0">
              <a:solidFill>
                <a:schemeClr val="tx2"/>
              </a:solidFill>
            </a:rPr>
            <a:t>Judge Diane Sykes, 7th Cir., Wis.</a:t>
          </a:r>
        </a:p>
      </dgm:t>
    </dgm:pt>
    <dgm:pt modelId="{44D4145A-DB23-4D2B-941B-A74A8962F497}" type="parTrans" cxnId="{B2AA85A5-AA04-4B57-A37D-CA0D23A85794}">
      <dgm:prSet/>
      <dgm:spPr/>
      <dgm:t>
        <a:bodyPr/>
        <a:lstStyle/>
        <a:p>
          <a:endParaRPr lang="en-US"/>
        </a:p>
      </dgm:t>
    </dgm:pt>
    <dgm:pt modelId="{EF094043-2AEE-4DFE-9685-6F5A176C795A}" type="sibTrans" cxnId="{B2AA85A5-AA04-4B57-A37D-CA0D23A85794}">
      <dgm:prSet/>
      <dgm:spPr/>
      <dgm:t>
        <a:bodyPr/>
        <a:lstStyle/>
        <a:p>
          <a:endParaRPr lang="en-US"/>
        </a:p>
      </dgm:t>
    </dgm:pt>
    <dgm:pt modelId="{994F1028-402A-40EA-BEFC-205BE22950C3}">
      <dgm:prSet/>
      <dgm:spPr/>
      <dgm:t>
        <a:bodyPr/>
        <a:lstStyle/>
        <a:p>
          <a:r>
            <a:rPr lang="en-US" i="0" dirty="0">
              <a:solidFill>
                <a:schemeClr val="tx2"/>
              </a:solidFill>
            </a:rPr>
            <a:t>Judge Tim </a:t>
          </a:r>
          <a:r>
            <a:rPr lang="en-US" i="0" dirty="0" err="1">
              <a:solidFill>
                <a:schemeClr val="tx2"/>
              </a:solidFill>
            </a:rPr>
            <a:t>Tymkovich</a:t>
          </a:r>
          <a:r>
            <a:rPr lang="en-US" i="0" dirty="0">
              <a:solidFill>
                <a:schemeClr val="tx2"/>
              </a:solidFill>
            </a:rPr>
            <a:t>, 10th Cir., Colo.</a:t>
          </a:r>
        </a:p>
      </dgm:t>
    </dgm:pt>
    <dgm:pt modelId="{F0A8649C-2D74-440E-876C-5F74F734711C}" type="parTrans" cxnId="{DD00EE6C-4D06-4E90-A3CD-8B3B343DD8C9}">
      <dgm:prSet/>
      <dgm:spPr/>
      <dgm:t>
        <a:bodyPr/>
        <a:lstStyle/>
        <a:p>
          <a:endParaRPr lang="en-US"/>
        </a:p>
      </dgm:t>
    </dgm:pt>
    <dgm:pt modelId="{2F7FB8BF-DF65-4245-9083-6896B52ACB28}" type="sibTrans" cxnId="{DD00EE6C-4D06-4E90-A3CD-8B3B343DD8C9}">
      <dgm:prSet/>
      <dgm:spPr/>
      <dgm:t>
        <a:bodyPr/>
        <a:lstStyle/>
        <a:p>
          <a:endParaRPr lang="en-US"/>
        </a:p>
      </dgm:t>
    </dgm:pt>
    <dgm:pt modelId="{B3680F62-E003-409C-BD80-72082FD6266E}">
      <dgm:prSet/>
      <dgm:spPr/>
      <dgm:t>
        <a:bodyPr/>
        <a:lstStyle/>
        <a:p>
          <a:r>
            <a:rPr lang="en-US" i="0" dirty="0">
              <a:solidFill>
                <a:schemeClr val="tx2"/>
              </a:solidFill>
            </a:rPr>
            <a:t>Justice Robert Young, Michigan Supreme Court</a:t>
          </a:r>
        </a:p>
      </dgm:t>
    </dgm:pt>
    <dgm:pt modelId="{EB9CFB6D-F9A2-45CB-87F2-F45BEC192B67}" type="parTrans" cxnId="{DB9EC3F8-58CB-4166-B1D0-142D3049A96A}">
      <dgm:prSet/>
      <dgm:spPr/>
      <dgm:t>
        <a:bodyPr/>
        <a:lstStyle/>
        <a:p>
          <a:endParaRPr lang="en-US"/>
        </a:p>
      </dgm:t>
    </dgm:pt>
    <dgm:pt modelId="{D3E85A25-09CA-4F39-8297-31E37918155C}" type="sibTrans" cxnId="{DB9EC3F8-58CB-4166-B1D0-142D3049A96A}">
      <dgm:prSet/>
      <dgm:spPr/>
      <dgm:t>
        <a:bodyPr/>
        <a:lstStyle/>
        <a:p>
          <a:endParaRPr lang="en-US"/>
        </a:p>
      </dgm:t>
    </dgm:pt>
    <dgm:pt modelId="{A6CA10B5-8C6A-473F-9764-C96DBD4BD277}">
      <dgm:prSet/>
      <dgm:spPr/>
      <dgm:t>
        <a:bodyPr/>
        <a:lstStyle/>
        <a:p>
          <a:r>
            <a:rPr lang="en-US" i="0" dirty="0">
              <a:solidFill>
                <a:schemeClr val="tx2"/>
              </a:solidFill>
            </a:rPr>
            <a:t>Justice Patrick </a:t>
          </a:r>
          <a:r>
            <a:rPr lang="en-US" i="0" dirty="0" err="1">
              <a:solidFill>
                <a:schemeClr val="tx2"/>
              </a:solidFill>
            </a:rPr>
            <a:t>Wyrick</a:t>
          </a:r>
          <a:r>
            <a:rPr lang="en-US" i="0" dirty="0">
              <a:solidFill>
                <a:schemeClr val="tx2"/>
              </a:solidFill>
            </a:rPr>
            <a:t>, Supreme Court of Oklahoma</a:t>
          </a:r>
          <a:endParaRPr lang="en-US" i="0" dirty="0"/>
        </a:p>
      </dgm:t>
    </dgm:pt>
    <dgm:pt modelId="{26BE894F-0B39-4C9E-8556-A4C6A0D0F3F9}" type="parTrans" cxnId="{562053AF-1653-4674-9A91-A917AE4F4757}">
      <dgm:prSet/>
      <dgm:spPr/>
      <dgm:t>
        <a:bodyPr/>
        <a:lstStyle/>
        <a:p>
          <a:endParaRPr lang="en-US"/>
        </a:p>
      </dgm:t>
    </dgm:pt>
    <dgm:pt modelId="{99E22950-D004-4C21-8BB1-3357A54A3068}" type="sibTrans" cxnId="{562053AF-1653-4674-9A91-A917AE4F4757}">
      <dgm:prSet/>
      <dgm:spPr/>
      <dgm:t>
        <a:bodyPr/>
        <a:lstStyle/>
        <a:p>
          <a:endParaRPr lang="en-US"/>
        </a:p>
      </dgm:t>
    </dgm:pt>
    <dgm:pt modelId="{47FDEF88-91AC-497F-812D-088D26AFD1CD}" type="pres">
      <dgm:prSet presAssocID="{5383FC25-8E09-41F1-A1E7-9FE2DB69DB62}" presName="linear" presStyleCnt="0">
        <dgm:presLayoutVars>
          <dgm:animLvl val="lvl"/>
          <dgm:resizeHandles val="exact"/>
        </dgm:presLayoutVars>
      </dgm:prSet>
      <dgm:spPr/>
    </dgm:pt>
    <dgm:pt modelId="{F74264A8-F617-4463-A68B-CDCAC8B80A47}" type="pres">
      <dgm:prSet presAssocID="{96CA2CC6-92DE-45AD-A160-3BF9F388411F}" presName="parentText" presStyleLbl="node1" presStyleIdx="0" presStyleCnt="1" custScaleY="69376" custLinFactNeighborY="-1156">
        <dgm:presLayoutVars>
          <dgm:chMax val="0"/>
          <dgm:bulletEnabled val="1"/>
        </dgm:presLayoutVars>
      </dgm:prSet>
      <dgm:spPr/>
    </dgm:pt>
    <dgm:pt modelId="{6ABB65A8-B565-410C-92E6-B47F37B0AFB5}" type="pres">
      <dgm:prSet presAssocID="{96CA2CC6-92DE-45AD-A160-3BF9F388411F}" presName="childText" presStyleLbl="revTx" presStyleIdx="0" presStyleCnt="1">
        <dgm:presLayoutVars>
          <dgm:bulletEnabled val="1"/>
        </dgm:presLayoutVars>
      </dgm:prSet>
      <dgm:spPr/>
    </dgm:pt>
  </dgm:ptLst>
  <dgm:cxnLst>
    <dgm:cxn modelId="{0D1E5E09-9ABB-458B-AE45-37C2655251B9}" srcId="{96CA2CC6-92DE-45AD-A160-3BF9F388411F}" destId="{DB659FD2-9686-4AB4-94BE-3790EC1709A7}" srcOrd="3" destOrd="0" parTransId="{F43BCA83-69F0-4261-913D-D7453676460C}" sibTransId="{A48B30E0-0DED-4627-B2FB-6C0B79A3EF56}"/>
    <dgm:cxn modelId="{01044114-44B2-4C5F-9C3B-60DBE98D0134}" srcId="{96CA2CC6-92DE-45AD-A160-3BF9F388411F}" destId="{CD766E22-BE0F-48A9-82AE-9CD2DDE716A1}" srcOrd="6" destOrd="0" parTransId="{BB23366C-96AC-46BA-86D3-E4C34D4F914B}" sibTransId="{6F94A67A-C897-45E8-BADA-25390C9A6E15}"/>
    <dgm:cxn modelId="{5E3CCA1F-F207-4486-9A10-6E90C8C30D68}" type="presOf" srcId="{F81FD810-154E-4D8C-AE00-8C874F0B1399}" destId="{6ABB65A8-B565-410C-92E6-B47F37B0AFB5}" srcOrd="0" destOrd="7" presId="urn:microsoft.com/office/officeart/2005/8/layout/vList2"/>
    <dgm:cxn modelId="{03A16C2A-C365-425C-B399-710973A1AA93}" type="presOf" srcId="{CD766E22-BE0F-48A9-82AE-9CD2DDE716A1}" destId="{6ABB65A8-B565-410C-92E6-B47F37B0AFB5}" srcOrd="0" destOrd="6" presId="urn:microsoft.com/office/officeart/2005/8/layout/vList2"/>
    <dgm:cxn modelId="{56EAD02B-6F5F-48AF-8123-9D81CED28AEB}" type="presOf" srcId="{5383FC25-8E09-41F1-A1E7-9FE2DB69DB62}" destId="{47FDEF88-91AC-497F-812D-088D26AFD1CD}" srcOrd="0" destOrd="0" presId="urn:microsoft.com/office/officeart/2005/8/layout/vList2"/>
    <dgm:cxn modelId="{53492730-A69C-4CE7-A9F9-7CCA36E7F8F5}" type="presOf" srcId="{75595C28-9309-4287-8139-F05D905B8452}" destId="{6ABB65A8-B565-410C-92E6-B47F37B0AFB5}" srcOrd="0" destOrd="13" presId="urn:microsoft.com/office/officeart/2005/8/layout/vList2"/>
    <dgm:cxn modelId="{34132F37-2623-4993-8A99-B7C81D618DBD}" type="presOf" srcId="{DB659FD2-9686-4AB4-94BE-3790EC1709A7}" destId="{6ABB65A8-B565-410C-92E6-B47F37B0AFB5}" srcOrd="0" destOrd="3" presId="urn:microsoft.com/office/officeart/2005/8/layout/vList2"/>
    <dgm:cxn modelId="{79473F3E-DD36-45D8-9DB7-6B47D43B4F4C}" type="presOf" srcId="{96CA2CC6-92DE-45AD-A160-3BF9F388411F}" destId="{F74264A8-F617-4463-A68B-CDCAC8B80A47}" srcOrd="0" destOrd="0" presId="urn:microsoft.com/office/officeart/2005/8/layout/vList2"/>
    <dgm:cxn modelId="{7DB36B3E-CA11-419A-BB99-76CE5A99CD84}" srcId="{96CA2CC6-92DE-45AD-A160-3BF9F388411F}" destId="{C502D57F-F9A4-4AD5-9843-70EA459E275D}" srcOrd="10" destOrd="0" parTransId="{31931D20-B103-40E3-9932-946DD2DB7E35}" sibTransId="{76DD25F2-41B8-4945-B582-B3C9D062A003}"/>
    <dgm:cxn modelId="{15BF435F-7735-4485-B213-CCA8DB196A01}" type="presOf" srcId="{069E8C1E-646E-4CE2-9AB3-C569DB7B6600}" destId="{6ABB65A8-B565-410C-92E6-B47F37B0AFB5}" srcOrd="0" destOrd="12" presId="urn:microsoft.com/office/officeart/2005/8/layout/vList2"/>
    <dgm:cxn modelId="{7CF04060-A3FB-4571-9060-8A5D948C33E9}" srcId="{96CA2CC6-92DE-45AD-A160-3BF9F388411F}" destId="{8B1BDDBC-8107-41BE-8DA6-38A82DB38123}" srcOrd="4" destOrd="0" parTransId="{9021B4E4-75E6-4F2B-9F9C-C9A17F093AF6}" sibTransId="{322DB4D3-042D-4D9D-9E09-6C53C55F6E7C}"/>
    <dgm:cxn modelId="{9BA3C664-38E4-4AEF-B4D5-59919215A3B0}" type="presOf" srcId="{A5494500-D7F7-4FC2-A06A-206C592758FB}" destId="{6ABB65A8-B565-410C-92E6-B47F37B0AFB5}" srcOrd="0" destOrd="5" presId="urn:microsoft.com/office/officeart/2005/8/layout/vList2"/>
    <dgm:cxn modelId="{D1417665-F087-42E4-A2C9-37E35281CA05}" srcId="{96CA2CC6-92DE-45AD-A160-3BF9F388411F}" destId="{A5494500-D7F7-4FC2-A06A-206C592758FB}" srcOrd="5" destOrd="0" parTransId="{C02CC12F-5DF4-4CC0-97F2-719CB655D82C}" sibTransId="{D0D50B1D-FE73-46CA-8FE6-2B587FA0B01F}"/>
    <dgm:cxn modelId="{98996346-9BCB-48F1-8089-72A6345F8BF2}" type="presOf" srcId="{FE7F707A-1CB6-4A62-B7A8-925E384617C6}" destId="{6ABB65A8-B565-410C-92E6-B47F37B0AFB5}" srcOrd="0" destOrd="0" presId="urn:microsoft.com/office/officeart/2005/8/layout/vList2"/>
    <dgm:cxn modelId="{DD00EE6C-4D06-4E90-A3CD-8B3B343DD8C9}" srcId="{96CA2CC6-92DE-45AD-A160-3BF9F388411F}" destId="{994F1028-402A-40EA-BEFC-205BE22950C3}" srcOrd="15" destOrd="0" parTransId="{F0A8649C-2D74-440E-876C-5F74F734711C}" sibTransId="{2F7FB8BF-DF65-4245-9083-6896B52ACB28}"/>
    <dgm:cxn modelId="{35D5FA50-F7D2-4B7D-BBB8-DA5760D57287}" type="presOf" srcId="{A6CA10B5-8C6A-473F-9764-C96DBD4BD277}" destId="{6ABB65A8-B565-410C-92E6-B47F37B0AFB5}" srcOrd="0" destOrd="17" presId="urn:microsoft.com/office/officeart/2005/8/layout/vList2"/>
    <dgm:cxn modelId="{A92F3974-7199-4631-8B54-4E62A0BC5F75}" srcId="{96CA2CC6-92DE-45AD-A160-3BF9F388411F}" destId="{F81FD810-154E-4D8C-AE00-8C874F0B1399}" srcOrd="7" destOrd="0" parTransId="{B8C31D62-B1AD-4E9B-9D53-E1954B852234}" sibTransId="{0803B270-E3D8-46B8-AA39-0A8A4CE7D9D9}"/>
    <dgm:cxn modelId="{9A066374-6A44-4C9B-B928-62A03207B35A}" srcId="{96CA2CC6-92DE-45AD-A160-3BF9F388411F}" destId="{100B0973-33DC-49AE-B702-064426BC54CA}" srcOrd="2" destOrd="0" parTransId="{9CC1C124-336E-4679-A20A-9B3BC8D424DE}" sibTransId="{B2F19D15-C46B-4A47-B43C-793436403033}"/>
    <dgm:cxn modelId="{AA64DA77-C473-42B4-AA88-F66EAEF9E0A1}" srcId="{96CA2CC6-92DE-45AD-A160-3BF9F388411F}" destId="{7408D6B0-DEFB-461C-A9D0-952C26446422}" srcOrd="8" destOrd="0" parTransId="{7C494BC9-9818-4FC6-A6AB-7FDC28D34C99}" sibTransId="{BD3B85FF-A78F-4604-9C0A-7764D89AD0FC}"/>
    <dgm:cxn modelId="{D1FF2079-6242-41E2-A613-BF2529D7B17F}" type="presOf" srcId="{A923F3BC-C943-450F-902B-EBEC35CD000D}" destId="{6ABB65A8-B565-410C-92E6-B47F37B0AFB5}" srcOrd="0" destOrd="11" presId="urn:microsoft.com/office/officeart/2005/8/layout/vList2"/>
    <dgm:cxn modelId="{0C025579-7165-44D9-885A-F15EDFCD07E0}" type="presOf" srcId="{ADFE5A23-1D45-4029-9F59-B48B846DD826}" destId="{6ABB65A8-B565-410C-92E6-B47F37B0AFB5}" srcOrd="0" destOrd="9" presId="urn:microsoft.com/office/officeart/2005/8/layout/vList2"/>
    <dgm:cxn modelId="{9F9FE97A-A188-4021-A18B-C4CCBCDB1981}" type="presOf" srcId="{F3040B8B-A2E3-436F-94C5-008A346FC4A5}" destId="{6ABB65A8-B565-410C-92E6-B47F37B0AFB5}" srcOrd="0" destOrd="1" presId="urn:microsoft.com/office/officeart/2005/8/layout/vList2"/>
    <dgm:cxn modelId="{C167D980-F51B-4CC6-BD6E-3333AB8D021D}" type="presOf" srcId="{8B1BDDBC-8107-41BE-8DA6-38A82DB38123}" destId="{6ABB65A8-B565-410C-92E6-B47F37B0AFB5}" srcOrd="0" destOrd="4" presId="urn:microsoft.com/office/officeart/2005/8/layout/vList2"/>
    <dgm:cxn modelId="{EFFA3481-D076-43CC-9246-3F0E91DB9FAB}" srcId="{96CA2CC6-92DE-45AD-A160-3BF9F388411F}" destId="{FE7F707A-1CB6-4A62-B7A8-925E384617C6}" srcOrd="0" destOrd="0" parTransId="{8A70E54C-4BB3-443A-8EE0-CF52F8D69416}" sibTransId="{AEBD463E-D6C8-439B-943B-33D6F762D0E6}"/>
    <dgm:cxn modelId="{9A48E48A-0DD5-4712-A27A-7860F5320B6B}" srcId="{96CA2CC6-92DE-45AD-A160-3BF9F388411F}" destId="{F3040B8B-A2E3-436F-94C5-008A346FC4A5}" srcOrd="1" destOrd="0" parTransId="{C6142073-E4B6-48B9-8C47-6C84132E5CF6}" sibTransId="{AF10C3DD-8EBF-4743-98A0-58508FA06B25}"/>
    <dgm:cxn modelId="{C7BAAFA3-0C71-4FAF-A056-D0A91E228C56}" type="presOf" srcId="{B3680F62-E003-409C-BD80-72082FD6266E}" destId="{6ABB65A8-B565-410C-92E6-B47F37B0AFB5}" srcOrd="0" destOrd="16" presId="urn:microsoft.com/office/officeart/2005/8/layout/vList2"/>
    <dgm:cxn modelId="{B2AA85A5-AA04-4B57-A37D-CA0D23A85794}" srcId="{96CA2CC6-92DE-45AD-A160-3BF9F388411F}" destId="{EAFB63D0-C064-4E98-9923-AE4479E9BA75}" srcOrd="14" destOrd="0" parTransId="{44D4145A-DB23-4D2B-941B-A74A8962F497}" sibTransId="{EF094043-2AEE-4DFE-9685-6F5A176C795A}"/>
    <dgm:cxn modelId="{BE0F18A8-2E58-43A4-ACFE-4B2DB3A9B488}" srcId="{96CA2CC6-92DE-45AD-A160-3BF9F388411F}" destId="{069E8C1E-646E-4CE2-9AB3-C569DB7B6600}" srcOrd="12" destOrd="0" parTransId="{6231FC26-24DE-43BF-B294-85171C4CD2B9}" sibTransId="{F5EF42FE-264E-41EC-BE3F-9FFDC7DF26B0}"/>
    <dgm:cxn modelId="{562053AF-1653-4674-9A91-A917AE4F4757}" srcId="{96CA2CC6-92DE-45AD-A160-3BF9F388411F}" destId="{A6CA10B5-8C6A-473F-9764-C96DBD4BD277}" srcOrd="17" destOrd="0" parTransId="{26BE894F-0B39-4C9E-8556-A4C6A0D0F3F9}" sibTransId="{99E22950-D004-4C21-8BB1-3357A54A3068}"/>
    <dgm:cxn modelId="{DE99F3B4-282D-4F05-B8D2-5056E31EF06A}" srcId="{5383FC25-8E09-41F1-A1E7-9FE2DB69DB62}" destId="{96CA2CC6-92DE-45AD-A160-3BF9F388411F}" srcOrd="0" destOrd="0" parTransId="{5B4A7BB0-1C66-4C88-ABA8-7649E31F9964}" sibTransId="{4C3F9CE4-7FD6-413C-B0DB-A0BBC55402BF}"/>
    <dgm:cxn modelId="{039E71C1-E43A-40EE-B6A7-61D317BAF2B9}" type="presOf" srcId="{EAFB63D0-C064-4E98-9923-AE4479E9BA75}" destId="{6ABB65A8-B565-410C-92E6-B47F37B0AFB5}" srcOrd="0" destOrd="14" presId="urn:microsoft.com/office/officeart/2005/8/layout/vList2"/>
    <dgm:cxn modelId="{87B3C0C9-3F7A-4D2D-A6E2-61FB1CB696C2}" type="presOf" srcId="{994F1028-402A-40EA-BEFC-205BE22950C3}" destId="{6ABB65A8-B565-410C-92E6-B47F37B0AFB5}" srcOrd="0" destOrd="15" presId="urn:microsoft.com/office/officeart/2005/8/layout/vList2"/>
    <dgm:cxn modelId="{440907CD-D3B6-4346-A0C6-C93C012DC119}" srcId="{96CA2CC6-92DE-45AD-A160-3BF9F388411F}" destId="{A923F3BC-C943-450F-902B-EBEC35CD000D}" srcOrd="11" destOrd="0" parTransId="{ACC71022-5080-42AA-B365-A1C4DA3AE250}" sibTransId="{AE4AA6D5-1324-4202-ACD9-D329E783F7AE}"/>
    <dgm:cxn modelId="{FF8C4EDB-2126-422E-8E7D-2ACBDBBAA94E}" srcId="{96CA2CC6-92DE-45AD-A160-3BF9F388411F}" destId="{75595C28-9309-4287-8139-F05D905B8452}" srcOrd="13" destOrd="0" parTransId="{114F3571-B8A2-4506-B56B-079A2712011B}" sibTransId="{807AAC68-5D78-49B2-8838-1B796B4BD8AD}"/>
    <dgm:cxn modelId="{E2C92CE3-555C-481C-8A51-C5E617040B89}" type="presOf" srcId="{100B0973-33DC-49AE-B702-064426BC54CA}" destId="{6ABB65A8-B565-410C-92E6-B47F37B0AFB5}" srcOrd="0" destOrd="2" presId="urn:microsoft.com/office/officeart/2005/8/layout/vList2"/>
    <dgm:cxn modelId="{AC0957EA-D373-4338-8563-27A79CF609FE}" type="presOf" srcId="{7408D6B0-DEFB-461C-A9D0-952C26446422}" destId="{6ABB65A8-B565-410C-92E6-B47F37B0AFB5}" srcOrd="0" destOrd="8" presId="urn:microsoft.com/office/officeart/2005/8/layout/vList2"/>
    <dgm:cxn modelId="{B8E990F2-6EE1-4E9A-9828-F62DDD9A09CE}" type="presOf" srcId="{C502D57F-F9A4-4AD5-9843-70EA459E275D}" destId="{6ABB65A8-B565-410C-92E6-B47F37B0AFB5}" srcOrd="0" destOrd="10" presId="urn:microsoft.com/office/officeart/2005/8/layout/vList2"/>
    <dgm:cxn modelId="{8E2931F7-9F53-4BDC-8812-22699FC56AFB}" srcId="{96CA2CC6-92DE-45AD-A160-3BF9F388411F}" destId="{ADFE5A23-1D45-4029-9F59-B48B846DD826}" srcOrd="9" destOrd="0" parTransId="{12CC1926-0A38-4C6D-9609-5B2BC173100E}" sibTransId="{FC0394BF-EFA2-403D-9B90-269795F7A64E}"/>
    <dgm:cxn modelId="{DB9EC3F8-58CB-4166-B1D0-142D3049A96A}" srcId="{96CA2CC6-92DE-45AD-A160-3BF9F388411F}" destId="{B3680F62-E003-409C-BD80-72082FD6266E}" srcOrd="16" destOrd="0" parTransId="{EB9CFB6D-F9A2-45CB-87F2-F45BEC192B67}" sibTransId="{D3E85A25-09CA-4F39-8297-31E37918155C}"/>
    <dgm:cxn modelId="{ED472677-F50A-4443-99BB-E130B7FF0914}" type="presParOf" srcId="{47FDEF88-91AC-497F-812D-088D26AFD1CD}" destId="{F74264A8-F617-4463-A68B-CDCAC8B80A47}" srcOrd="0" destOrd="0" presId="urn:microsoft.com/office/officeart/2005/8/layout/vList2"/>
    <dgm:cxn modelId="{0A8D682D-3ADD-419C-8A70-92467ECFB8F7}" type="presParOf" srcId="{47FDEF88-91AC-497F-812D-088D26AFD1CD}" destId="{6ABB65A8-B565-410C-92E6-B47F37B0AF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F4DA8-9CDE-41B9-A42C-EE07CAE17E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22077F6-ECDA-483C-93E5-39A5C242CDE8}">
      <dgm:prSet phldrT="[Text]"/>
      <dgm:spPr/>
      <dgm:t>
        <a:bodyPr/>
        <a:lstStyle/>
        <a:p>
          <a:r>
            <a:rPr lang="en-US" dirty="0">
              <a:latin typeface="+mn-lt"/>
            </a:rPr>
            <a:t>Sec. 1</a:t>
          </a:r>
        </a:p>
      </dgm:t>
    </dgm:pt>
    <dgm:pt modelId="{C79E268B-5F78-47CC-9921-A73414CF69F2}" type="parTrans" cxnId="{9392E850-E539-4BEC-AE05-8E54902E0D97}">
      <dgm:prSet/>
      <dgm:spPr/>
      <dgm:t>
        <a:bodyPr/>
        <a:lstStyle/>
        <a:p>
          <a:endParaRPr lang="en-US">
            <a:latin typeface="+mn-lt"/>
          </a:endParaRPr>
        </a:p>
      </dgm:t>
    </dgm:pt>
    <dgm:pt modelId="{B3600621-72F8-4C19-8DBB-1359F4E8F185}" type="sibTrans" cxnId="{9392E850-E539-4BEC-AE05-8E54902E0D97}">
      <dgm:prSet/>
      <dgm:spPr/>
      <dgm:t>
        <a:bodyPr/>
        <a:lstStyle/>
        <a:p>
          <a:endParaRPr lang="en-US">
            <a:latin typeface="+mn-lt"/>
          </a:endParaRPr>
        </a:p>
      </dgm:t>
    </dgm:pt>
    <dgm:pt modelId="{0425389E-E032-4EBD-8DAC-7B5322BDC44E}">
      <dgm:prSet phldrT="[Text]"/>
      <dgm:spPr/>
      <dgm:t>
        <a:bodyPr/>
        <a:lstStyle/>
        <a:p>
          <a:pPr>
            <a:buNone/>
          </a:pPr>
          <a:r>
            <a:rPr lang="en-US" dirty="0">
              <a:latin typeface="+mn-lt"/>
            </a:rPr>
            <a:t>Judicial Power Vested</a:t>
          </a:r>
        </a:p>
      </dgm:t>
    </dgm:pt>
    <dgm:pt modelId="{52777BE0-7DBA-4D68-8B32-272DBF5FA2FB}" type="parTrans" cxnId="{E71F4BF8-4CAF-4F28-915A-6C7E29E47239}">
      <dgm:prSet/>
      <dgm:spPr/>
      <dgm:t>
        <a:bodyPr/>
        <a:lstStyle/>
        <a:p>
          <a:endParaRPr lang="en-US">
            <a:latin typeface="+mn-lt"/>
          </a:endParaRPr>
        </a:p>
      </dgm:t>
    </dgm:pt>
    <dgm:pt modelId="{9026CA31-03B8-4B5B-954F-1CBD093FC0E1}" type="sibTrans" cxnId="{E71F4BF8-4CAF-4F28-915A-6C7E29E47239}">
      <dgm:prSet/>
      <dgm:spPr/>
      <dgm:t>
        <a:bodyPr/>
        <a:lstStyle/>
        <a:p>
          <a:endParaRPr lang="en-US">
            <a:latin typeface="+mn-lt"/>
          </a:endParaRPr>
        </a:p>
      </dgm:t>
    </dgm:pt>
    <dgm:pt modelId="{06F0FBC2-44E8-4809-A5EA-3B3464144C99}">
      <dgm:prSet phldrT="[Text]"/>
      <dgm:spPr/>
      <dgm:t>
        <a:bodyPr/>
        <a:lstStyle/>
        <a:p>
          <a:r>
            <a:rPr lang="en-US" dirty="0">
              <a:latin typeface="+mn-lt"/>
            </a:rPr>
            <a:t>Sec. 2</a:t>
          </a:r>
        </a:p>
      </dgm:t>
    </dgm:pt>
    <dgm:pt modelId="{B4F74C90-C6AF-44BF-A637-0FF34C637581}" type="parTrans" cxnId="{38DFB82B-8FD7-46C4-AD47-5AE4774A0E2A}">
      <dgm:prSet/>
      <dgm:spPr/>
      <dgm:t>
        <a:bodyPr/>
        <a:lstStyle/>
        <a:p>
          <a:endParaRPr lang="en-US">
            <a:latin typeface="+mn-lt"/>
          </a:endParaRPr>
        </a:p>
      </dgm:t>
    </dgm:pt>
    <dgm:pt modelId="{B94586C3-56BF-4D09-8D3B-C214C60BE78F}" type="sibTrans" cxnId="{38DFB82B-8FD7-46C4-AD47-5AE4774A0E2A}">
      <dgm:prSet/>
      <dgm:spPr/>
      <dgm:t>
        <a:bodyPr/>
        <a:lstStyle/>
        <a:p>
          <a:endParaRPr lang="en-US">
            <a:latin typeface="+mn-lt"/>
          </a:endParaRPr>
        </a:p>
      </dgm:t>
    </dgm:pt>
    <dgm:pt modelId="{8272AADE-BBA0-4D2E-A061-888A88957281}">
      <dgm:prSet phldrT="[Text]"/>
      <dgm:spPr/>
      <dgm:t>
        <a:bodyPr/>
        <a:lstStyle/>
        <a:p>
          <a:pPr>
            <a:buNone/>
          </a:pPr>
          <a:r>
            <a:rPr lang="en-US" dirty="0">
              <a:latin typeface="+mn-lt"/>
            </a:rPr>
            <a:t>Scope of Judicial Power</a:t>
          </a:r>
        </a:p>
      </dgm:t>
    </dgm:pt>
    <dgm:pt modelId="{2253D13D-D712-4D8E-A009-3691DF12FA16}" type="parTrans" cxnId="{FDEFBB5B-2FD8-42DE-87C7-D468F52C1403}">
      <dgm:prSet/>
      <dgm:spPr/>
      <dgm:t>
        <a:bodyPr/>
        <a:lstStyle/>
        <a:p>
          <a:endParaRPr lang="en-US">
            <a:latin typeface="+mn-lt"/>
          </a:endParaRPr>
        </a:p>
      </dgm:t>
    </dgm:pt>
    <dgm:pt modelId="{B21CE5C2-B07E-4C13-B37F-E7620A374433}" type="sibTrans" cxnId="{FDEFBB5B-2FD8-42DE-87C7-D468F52C1403}">
      <dgm:prSet/>
      <dgm:spPr/>
      <dgm:t>
        <a:bodyPr/>
        <a:lstStyle/>
        <a:p>
          <a:endParaRPr lang="en-US">
            <a:latin typeface="+mn-lt"/>
          </a:endParaRPr>
        </a:p>
      </dgm:t>
    </dgm:pt>
    <dgm:pt modelId="{45C2992A-B53B-47DD-92C0-59396FD8621B}">
      <dgm:prSet phldrT="[Text]"/>
      <dgm:spPr/>
      <dgm:t>
        <a:bodyPr/>
        <a:lstStyle/>
        <a:p>
          <a:r>
            <a:rPr lang="en-US" dirty="0">
              <a:latin typeface="+mn-lt"/>
            </a:rPr>
            <a:t>Sec. 3</a:t>
          </a:r>
        </a:p>
      </dgm:t>
    </dgm:pt>
    <dgm:pt modelId="{C07DA112-B338-4701-B934-92D20BA18179}" type="parTrans" cxnId="{502CF1AD-ED48-4862-9BC5-0EBDCE1B808D}">
      <dgm:prSet/>
      <dgm:spPr/>
      <dgm:t>
        <a:bodyPr/>
        <a:lstStyle/>
        <a:p>
          <a:endParaRPr lang="en-US">
            <a:latin typeface="+mn-lt"/>
          </a:endParaRPr>
        </a:p>
      </dgm:t>
    </dgm:pt>
    <dgm:pt modelId="{992ACF31-DB31-4132-9E59-AA7352089161}" type="sibTrans" cxnId="{502CF1AD-ED48-4862-9BC5-0EBDCE1B808D}">
      <dgm:prSet/>
      <dgm:spPr/>
      <dgm:t>
        <a:bodyPr/>
        <a:lstStyle/>
        <a:p>
          <a:endParaRPr lang="en-US">
            <a:latin typeface="+mn-lt"/>
          </a:endParaRPr>
        </a:p>
      </dgm:t>
    </dgm:pt>
    <dgm:pt modelId="{928AE4E4-1955-4072-B9E5-9373E8D39C8F}">
      <dgm:prSet phldrT="[Text]"/>
      <dgm:spPr/>
      <dgm:t>
        <a:bodyPr/>
        <a:lstStyle/>
        <a:p>
          <a:pPr>
            <a:buNone/>
          </a:pPr>
          <a:r>
            <a:rPr lang="en-US" dirty="0">
              <a:latin typeface="+mn-lt"/>
            </a:rPr>
            <a:t>Treason</a:t>
          </a:r>
        </a:p>
      </dgm:t>
    </dgm:pt>
    <dgm:pt modelId="{CB1844D6-BFC8-48DF-A4A3-7F3A0119726E}" type="parTrans" cxnId="{1C00CDFC-39F2-45D0-92DB-EDCF07F3D5DF}">
      <dgm:prSet/>
      <dgm:spPr/>
      <dgm:t>
        <a:bodyPr/>
        <a:lstStyle/>
        <a:p>
          <a:endParaRPr lang="en-US">
            <a:latin typeface="+mn-lt"/>
          </a:endParaRPr>
        </a:p>
      </dgm:t>
    </dgm:pt>
    <dgm:pt modelId="{CEFE11E9-971E-4A53-BB8E-7AB9177563AC}" type="sibTrans" cxnId="{1C00CDFC-39F2-45D0-92DB-EDCF07F3D5DF}">
      <dgm:prSet/>
      <dgm:spPr/>
      <dgm:t>
        <a:bodyPr/>
        <a:lstStyle/>
        <a:p>
          <a:endParaRPr lang="en-US">
            <a:latin typeface="+mn-lt"/>
          </a:endParaRPr>
        </a:p>
      </dgm:t>
    </dgm:pt>
    <dgm:pt modelId="{B62305D3-86DC-4C67-8DDF-A3515DECF7E6}" type="pres">
      <dgm:prSet presAssocID="{A8FF4DA8-9CDE-41B9-A42C-EE07CAE17EE5}" presName="Name0" presStyleCnt="0">
        <dgm:presLayoutVars>
          <dgm:dir/>
          <dgm:animLvl val="lvl"/>
          <dgm:resizeHandles val="exact"/>
        </dgm:presLayoutVars>
      </dgm:prSet>
      <dgm:spPr/>
    </dgm:pt>
    <dgm:pt modelId="{567C7C41-DFD7-4304-BF6A-DD20F391D8C8}" type="pres">
      <dgm:prSet presAssocID="{322077F6-ECDA-483C-93E5-39A5C242CDE8}" presName="linNode" presStyleCnt="0"/>
      <dgm:spPr/>
    </dgm:pt>
    <dgm:pt modelId="{18B07099-9D73-4D08-B0DB-BF9733A078AB}" type="pres">
      <dgm:prSet presAssocID="{322077F6-ECDA-483C-93E5-39A5C242CDE8}" presName="parentText" presStyleLbl="node1" presStyleIdx="0" presStyleCnt="3">
        <dgm:presLayoutVars>
          <dgm:chMax val="1"/>
          <dgm:bulletEnabled val="1"/>
        </dgm:presLayoutVars>
      </dgm:prSet>
      <dgm:spPr/>
    </dgm:pt>
    <dgm:pt modelId="{DAA8E2A8-EA53-4149-B2D8-AB11F15F3A2F}" type="pres">
      <dgm:prSet presAssocID="{322077F6-ECDA-483C-93E5-39A5C242CDE8}" presName="descendantText" presStyleLbl="alignAccFollowNode1" presStyleIdx="0" presStyleCnt="3">
        <dgm:presLayoutVars>
          <dgm:bulletEnabled val="1"/>
        </dgm:presLayoutVars>
      </dgm:prSet>
      <dgm:spPr/>
    </dgm:pt>
    <dgm:pt modelId="{EA836874-88AF-49E4-AF2E-4A55E4C44FEA}" type="pres">
      <dgm:prSet presAssocID="{B3600621-72F8-4C19-8DBB-1359F4E8F185}" presName="sp" presStyleCnt="0"/>
      <dgm:spPr/>
    </dgm:pt>
    <dgm:pt modelId="{F026272B-BA62-4613-854D-A6F2D6D0EFD2}" type="pres">
      <dgm:prSet presAssocID="{06F0FBC2-44E8-4809-A5EA-3B3464144C99}" presName="linNode" presStyleCnt="0"/>
      <dgm:spPr/>
    </dgm:pt>
    <dgm:pt modelId="{63050924-6B41-4E05-83CA-54BAAFF2DF97}" type="pres">
      <dgm:prSet presAssocID="{06F0FBC2-44E8-4809-A5EA-3B3464144C99}" presName="parentText" presStyleLbl="node1" presStyleIdx="1" presStyleCnt="3">
        <dgm:presLayoutVars>
          <dgm:chMax val="1"/>
          <dgm:bulletEnabled val="1"/>
        </dgm:presLayoutVars>
      </dgm:prSet>
      <dgm:spPr/>
    </dgm:pt>
    <dgm:pt modelId="{EA250204-86C2-4A0E-A709-3C432F6C320D}" type="pres">
      <dgm:prSet presAssocID="{06F0FBC2-44E8-4809-A5EA-3B3464144C99}" presName="descendantText" presStyleLbl="alignAccFollowNode1" presStyleIdx="1" presStyleCnt="3">
        <dgm:presLayoutVars>
          <dgm:bulletEnabled val="1"/>
        </dgm:presLayoutVars>
      </dgm:prSet>
      <dgm:spPr/>
    </dgm:pt>
    <dgm:pt modelId="{785C5257-0375-4DB3-BD92-FBA718EA3656}" type="pres">
      <dgm:prSet presAssocID="{B94586C3-56BF-4D09-8D3B-C214C60BE78F}" presName="sp" presStyleCnt="0"/>
      <dgm:spPr/>
    </dgm:pt>
    <dgm:pt modelId="{49F9DF16-DBBD-43F6-BB85-D1BD35A0740B}" type="pres">
      <dgm:prSet presAssocID="{45C2992A-B53B-47DD-92C0-59396FD8621B}" presName="linNode" presStyleCnt="0"/>
      <dgm:spPr/>
    </dgm:pt>
    <dgm:pt modelId="{7B66939E-0FF2-4899-A0A3-3AAB57D891B9}" type="pres">
      <dgm:prSet presAssocID="{45C2992A-B53B-47DD-92C0-59396FD8621B}" presName="parentText" presStyleLbl="node1" presStyleIdx="2" presStyleCnt="3" custLinFactNeighborY="1466">
        <dgm:presLayoutVars>
          <dgm:chMax val="1"/>
          <dgm:bulletEnabled val="1"/>
        </dgm:presLayoutVars>
      </dgm:prSet>
      <dgm:spPr/>
    </dgm:pt>
    <dgm:pt modelId="{ADD92656-72A1-40EC-8204-FE7AA48D8516}" type="pres">
      <dgm:prSet presAssocID="{45C2992A-B53B-47DD-92C0-59396FD8621B}" presName="descendantText" presStyleLbl="alignAccFollowNode1" presStyleIdx="2" presStyleCnt="3">
        <dgm:presLayoutVars>
          <dgm:bulletEnabled val="1"/>
        </dgm:presLayoutVars>
      </dgm:prSet>
      <dgm:spPr/>
    </dgm:pt>
  </dgm:ptLst>
  <dgm:cxnLst>
    <dgm:cxn modelId="{8AC8A31D-22CA-4E4D-9CCC-12BFD41225D2}" type="presOf" srcId="{0425389E-E032-4EBD-8DAC-7B5322BDC44E}" destId="{DAA8E2A8-EA53-4149-B2D8-AB11F15F3A2F}" srcOrd="0" destOrd="0" presId="urn:microsoft.com/office/officeart/2005/8/layout/vList5"/>
    <dgm:cxn modelId="{38DFB82B-8FD7-46C4-AD47-5AE4774A0E2A}" srcId="{A8FF4DA8-9CDE-41B9-A42C-EE07CAE17EE5}" destId="{06F0FBC2-44E8-4809-A5EA-3B3464144C99}" srcOrd="1" destOrd="0" parTransId="{B4F74C90-C6AF-44BF-A637-0FF34C637581}" sibTransId="{B94586C3-56BF-4D09-8D3B-C214C60BE78F}"/>
    <dgm:cxn modelId="{FDEFBB5B-2FD8-42DE-87C7-D468F52C1403}" srcId="{06F0FBC2-44E8-4809-A5EA-3B3464144C99}" destId="{8272AADE-BBA0-4D2E-A061-888A88957281}" srcOrd="0" destOrd="0" parTransId="{2253D13D-D712-4D8E-A009-3691DF12FA16}" sibTransId="{B21CE5C2-B07E-4C13-B37F-E7620A374433}"/>
    <dgm:cxn modelId="{AB23C960-8EA2-462B-9A47-5DA8FD1EB488}" type="presOf" srcId="{8272AADE-BBA0-4D2E-A061-888A88957281}" destId="{EA250204-86C2-4A0E-A709-3C432F6C320D}" srcOrd="0" destOrd="0" presId="urn:microsoft.com/office/officeart/2005/8/layout/vList5"/>
    <dgm:cxn modelId="{151B2F44-5667-493A-B992-9860207B95BA}" type="presOf" srcId="{06F0FBC2-44E8-4809-A5EA-3B3464144C99}" destId="{63050924-6B41-4E05-83CA-54BAAFF2DF97}" srcOrd="0" destOrd="0" presId="urn:microsoft.com/office/officeart/2005/8/layout/vList5"/>
    <dgm:cxn modelId="{9392E850-E539-4BEC-AE05-8E54902E0D97}" srcId="{A8FF4DA8-9CDE-41B9-A42C-EE07CAE17EE5}" destId="{322077F6-ECDA-483C-93E5-39A5C242CDE8}" srcOrd="0" destOrd="0" parTransId="{C79E268B-5F78-47CC-9921-A73414CF69F2}" sibTransId="{B3600621-72F8-4C19-8DBB-1359F4E8F185}"/>
    <dgm:cxn modelId="{F9D1AFA9-6E28-4C56-91C0-212D8657EC30}" type="presOf" srcId="{A8FF4DA8-9CDE-41B9-A42C-EE07CAE17EE5}" destId="{B62305D3-86DC-4C67-8DDF-A3515DECF7E6}" srcOrd="0" destOrd="0" presId="urn:microsoft.com/office/officeart/2005/8/layout/vList5"/>
    <dgm:cxn modelId="{502CF1AD-ED48-4862-9BC5-0EBDCE1B808D}" srcId="{A8FF4DA8-9CDE-41B9-A42C-EE07CAE17EE5}" destId="{45C2992A-B53B-47DD-92C0-59396FD8621B}" srcOrd="2" destOrd="0" parTransId="{C07DA112-B338-4701-B934-92D20BA18179}" sibTransId="{992ACF31-DB31-4132-9E59-AA7352089161}"/>
    <dgm:cxn modelId="{243078C2-66EF-4078-9823-01F524D4CFB5}" type="presOf" srcId="{322077F6-ECDA-483C-93E5-39A5C242CDE8}" destId="{18B07099-9D73-4D08-B0DB-BF9733A078AB}" srcOrd="0" destOrd="0" presId="urn:microsoft.com/office/officeart/2005/8/layout/vList5"/>
    <dgm:cxn modelId="{72D9F5C9-5A56-4AAC-88A5-918A31CC1FFD}" type="presOf" srcId="{45C2992A-B53B-47DD-92C0-59396FD8621B}" destId="{7B66939E-0FF2-4899-A0A3-3AAB57D891B9}" srcOrd="0" destOrd="0" presId="urn:microsoft.com/office/officeart/2005/8/layout/vList5"/>
    <dgm:cxn modelId="{4A7466EC-BEE8-46FD-8D64-E47257551D32}" type="presOf" srcId="{928AE4E4-1955-4072-B9E5-9373E8D39C8F}" destId="{ADD92656-72A1-40EC-8204-FE7AA48D8516}" srcOrd="0" destOrd="0" presId="urn:microsoft.com/office/officeart/2005/8/layout/vList5"/>
    <dgm:cxn modelId="{E71F4BF8-4CAF-4F28-915A-6C7E29E47239}" srcId="{322077F6-ECDA-483C-93E5-39A5C242CDE8}" destId="{0425389E-E032-4EBD-8DAC-7B5322BDC44E}" srcOrd="0" destOrd="0" parTransId="{52777BE0-7DBA-4D68-8B32-272DBF5FA2FB}" sibTransId="{9026CA31-03B8-4B5B-954F-1CBD093FC0E1}"/>
    <dgm:cxn modelId="{1C00CDFC-39F2-45D0-92DB-EDCF07F3D5DF}" srcId="{45C2992A-B53B-47DD-92C0-59396FD8621B}" destId="{928AE4E4-1955-4072-B9E5-9373E8D39C8F}" srcOrd="0" destOrd="0" parTransId="{CB1844D6-BFC8-48DF-A4A3-7F3A0119726E}" sibTransId="{CEFE11E9-971E-4A53-BB8E-7AB9177563AC}"/>
    <dgm:cxn modelId="{EF4B8035-BAAD-4BF6-9E83-ABF1BB2FB18D}" type="presParOf" srcId="{B62305D3-86DC-4C67-8DDF-A3515DECF7E6}" destId="{567C7C41-DFD7-4304-BF6A-DD20F391D8C8}" srcOrd="0" destOrd="0" presId="urn:microsoft.com/office/officeart/2005/8/layout/vList5"/>
    <dgm:cxn modelId="{92CA7BE7-32F8-4FC3-93EB-719CFD32C1AD}" type="presParOf" srcId="{567C7C41-DFD7-4304-BF6A-DD20F391D8C8}" destId="{18B07099-9D73-4D08-B0DB-BF9733A078AB}" srcOrd="0" destOrd="0" presId="urn:microsoft.com/office/officeart/2005/8/layout/vList5"/>
    <dgm:cxn modelId="{2CF2942B-4C3E-4095-902E-E5E1F5359300}" type="presParOf" srcId="{567C7C41-DFD7-4304-BF6A-DD20F391D8C8}" destId="{DAA8E2A8-EA53-4149-B2D8-AB11F15F3A2F}" srcOrd="1" destOrd="0" presId="urn:microsoft.com/office/officeart/2005/8/layout/vList5"/>
    <dgm:cxn modelId="{A1DA4DE4-8042-4552-8E09-18E7615E87C9}" type="presParOf" srcId="{B62305D3-86DC-4C67-8DDF-A3515DECF7E6}" destId="{EA836874-88AF-49E4-AF2E-4A55E4C44FEA}" srcOrd="1" destOrd="0" presId="urn:microsoft.com/office/officeart/2005/8/layout/vList5"/>
    <dgm:cxn modelId="{D99B0870-EC7C-4F56-91A5-04C9D4E7EBBD}" type="presParOf" srcId="{B62305D3-86DC-4C67-8DDF-A3515DECF7E6}" destId="{F026272B-BA62-4613-854D-A6F2D6D0EFD2}" srcOrd="2" destOrd="0" presId="urn:microsoft.com/office/officeart/2005/8/layout/vList5"/>
    <dgm:cxn modelId="{A81A1362-C7D3-47B3-8B83-A8737537C701}" type="presParOf" srcId="{F026272B-BA62-4613-854D-A6F2D6D0EFD2}" destId="{63050924-6B41-4E05-83CA-54BAAFF2DF97}" srcOrd="0" destOrd="0" presId="urn:microsoft.com/office/officeart/2005/8/layout/vList5"/>
    <dgm:cxn modelId="{AA4DC532-40AD-4DC9-905E-7036068D8237}" type="presParOf" srcId="{F026272B-BA62-4613-854D-A6F2D6D0EFD2}" destId="{EA250204-86C2-4A0E-A709-3C432F6C320D}" srcOrd="1" destOrd="0" presId="urn:microsoft.com/office/officeart/2005/8/layout/vList5"/>
    <dgm:cxn modelId="{A2EB5431-1CB7-47F6-9AFF-57585ACE83F0}" type="presParOf" srcId="{B62305D3-86DC-4C67-8DDF-A3515DECF7E6}" destId="{785C5257-0375-4DB3-BD92-FBA718EA3656}" srcOrd="3" destOrd="0" presId="urn:microsoft.com/office/officeart/2005/8/layout/vList5"/>
    <dgm:cxn modelId="{8C31DD06-C45F-4FE3-94E8-621C8A1722D6}" type="presParOf" srcId="{B62305D3-86DC-4C67-8DDF-A3515DECF7E6}" destId="{49F9DF16-DBBD-43F6-BB85-D1BD35A0740B}" srcOrd="4" destOrd="0" presId="urn:microsoft.com/office/officeart/2005/8/layout/vList5"/>
    <dgm:cxn modelId="{912791F7-346A-48E0-B8F1-CD28A15A50D1}" type="presParOf" srcId="{49F9DF16-DBBD-43F6-BB85-D1BD35A0740B}" destId="{7B66939E-0FF2-4899-A0A3-3AAB57D891B9}" srcOrd="0" destOrd="0" presId="urn:microsoft.com/office/officeart/2005/8/layout/vList5"/>
    <dgm:cxn modelId="{4FFF1624-1019-4FE4-862B-EA800C7FBF9B}" type="presParOf" srcId="{49F9DF16-DBBD-43F6-BB85-D1BD35A0740B}" destId="{ADD92656-72A1-40EC-8204-FE7AA48D851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4510D3-C60A-490C-919A-A25911692F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42FB121-00B3-4DE8-A7B7-5EA3B0A2576F}">
      <dgm:prSet custT="1"/>
      <dgm:spPr/>
      <dgm:t>
        <a:bodyPr/>
        <a:lstStyle/>
        <a:p>
          <a:r>
            <a:rPr lang="en-US" sz="2000" dirty="0">
              <a:latin typeface="+mn-lt"/>
            </a:rPr>
            <a:t>National Discourse</a:t>
          </a:r>
        </a:p>
      </dgm:t>
    </dgm:pt>
    <dgm:pt modelId="{ABBF913C-1CD3-4123-A7C7-671346D74F0F}" type="parTrans" cxnId="{458DD5D7-9622-4FE3-B235-02F28F9F7E54}">
      <dgm:prSet/>
      <dgm:spPr/>
      <dgm:t>
        <a:bodyPr/>
        <a:lstStyle/>
        <a:p>
          <a:endParaRPr lang="en-US">
            <a:latin typeface="+mn-lt"/>
          </a:endParaRPr>
        </a:p>
      </dgm:t>
    </dgm:pt>
    <dgm:pt modelId="{2C40538B-22E0-4373-90C3-249CACBC7E24}" type="sibTrans" cxnId="{458DD5D7-9622-4FE3-B235-02F28F9F7E54}">
      <dgm:prSet/>
      <dgm:spPr/>
      <dgm:t>
        <a:bodyPr/>
        <a:lstStyle/>
        <a:p>
          <a:endParaRPr lang="en-US">
            <a:latin typeface="+mn-lt"/>
          </a:endParaRPr>
        </a:p>
      </dgm:t>
    </dgm:pt>
    <dgm:pt modelId="{4E20744D-6C83-4E7E-B623-9C7DD246A3C1}">
      <dgm:prSet custT="1"/>
      <dgm:spPr/>
      <dgm:t>
        <a:bodyPr/>
        <a:lstStyle/>
        <a:p>
          <a:r>
            <a:rPr lang="en-US" sz="2000" dirty="0">
              <a:latin typeface="+mn-lt"/>
            </a:rPr>
            <a:t>U.S. Supreme Court</a:t>
          </a:r>
        </a:p>
      </dgm:t>
    </dgm:pt>
    <dgm:pt modelId="{10EFCBE2-CA60-4721-866B-49F152F99EA0}" type="parTrans" cxnId="{14F59AF3-3D08-4040-B1E5-5174837F6F03}">
      <dgm:prSet/>
      <dgm:spPr/>
      <dgm:t>
        <a:bodyPr/>
        <a:lstStyle/>
        <a:p>
          <a:endParaRPr lang="en-US">
            <a:latin typeface="+mn-lt"/>
          </a:endParaRPr>
        </a:p>
      </dgm:t>
    </dgm:pt>
    <dgm:pt modelId="{A66D7DDF-0DD5-4101-81C9-639A29E565FF}" type="sibTrans" cxnId="{14F59AF3-3D08-4040-B1E5-5174837F6F03}">
      <dgm:prSet/>
      <dgm:spPr/>
      <dgm:t>
        <a:bodyPr/>
        <a:lstStyle/>
        <a:p>
          <a:endParaRPr lang="en-US">
            <a:latin typeface="+mn-lt"/>
          </a:endParaRPr>
        </a:p>
      </dgm:t>
    </dgm:pt>
    <dgm:pt modelId="{E965272B-08DC-43E7-B272-91338E991424}">
      <dgm:prSet custT="1"/>
      <dgm:spPr/>
      <dgm:t>
        <a:bodyPr/>
        <a:lstStyle/>
        <a:p>
          <a:r>
            <a:rPr lang="en-US" sz="2000" dirty="0">
              <a:latin typeface="+mn-lt"/>
            </a:rPr>
            <a:t>U.S. Circuit Courts of Appeal</a:t>
          </a:r>
        </a:p>
      </dgm:t>
    </dgm:pt>
    <dgm:pt modelId="{697369CC-21E0-40FB-A03C-04156B58C316}" type="parTrans" cxnId="{76741B16-4604-449B-B1A3-A5D7E23F525C}">
      <dgm:prSet/>
      <dgm:spPr/>
      <dgm:t>
        <a:bodyPr/>
        <a:lstStyle/>
        <a:p>
          <a:endParaRPr lang="en-US">
            <a:latin typeface="+mn-lt"/>
          </a:endParaRPr>
        </a:p>
      </dgm:t>
    </dgm:pt>
    <dgm:pt modelId="{8CA2341B-D3B3-4ACF-BAF9-C2EE71ABE915}" type="sibTrans" cxnId="{76741B16-4604-449B-B1A3-A5D7E23F525C}">
      <dgm:prSet/>
      <dgm:spPr/>
      <dgm:t>
        <a:bodyPr/>
        <a:lstStyle/>
        <a:p>
          <a:endParaRPr lang="en-US">
            <a:latin typeface="+mn-lt"/>
          </a:endParaRPr>
        </a:p>
      </dgm:t>
    </dgm:pt>
    <dgm:pt modelId="{207A1204-7601-4A79-83E0-378127E21ED5}">
      <dgm:prSet custT="1"/>
      <dgm:spPr/>
      <dgm:t>
        <a:bodyPr/>
        <a:lstStyle/>
        <a:p>
          <a:r>
            <a:rPr lang="en-US" sz="2000" dirty="0">
              <a:latin typeface="+mn-lt"/>
            </a:rPr>
            <a:t>U.S. District Courts</a:t>
          </a:r>
        </a:p>
      </dgm:t>
    </dgm:pt>
    <dgm:pt modelId="{3C9E003A-D8B0-4A1D-B5FC-62CFB050720F}" type="parTrans" cxnId="{6F0C5240-55FF-4852-9B47-5BB3E29258C9}">
      <dgm:prSet/>
      <dgm:spPr/>
      <dgm:t>
        <a:bodyPr/>
        <a:lstStyle/>
        <a:p>
          <a:endParaRPr lang="en-US">
            <a:latin typeface="+mn-lt"/>
          </a:endParaRPr>
        </a:p>
      </dgm:t>
    </dgm:pt>
    <dgm:pt modelId="{87453584-1807-4C70-A576-594223F102A0}" type="sibTrans" cxnId="{6F0C5240-55FF-4852-9B47-5BB3E29258C9}">
      <dgm:prSet/>
      <dgm:spPr/>
      <dgm:t>
        <a:bodyPr/>
        <a:lstStyle/>
        <a:p>
          <a:endParaRPr lang="en-US">
            <a:latin typeface="+mn-lt"/>
          </a:endParaRPr>
        </a:p>
      </dgm:t>
    </dgm:pt>
    <dgm:pt modelId="{88DF13B8-EFCC-404E-971A-D338F5BA0651}">
      <dgm:prSet phldrT="[Text]" custT="1"/>
      <dgm:spPr/>
      <dgm:t>
        <a:bodyPr/>
        <a:lstStyle/>
        <a:p>
          <a:r>
            <a:rPr lang="en-US" sz="2000" dirty="0">
              <a:latin typeface="+mn-lt"/>
            </a:rPr>
            <a:t>Examples of Recent and Pending Cases in Federal Courts</a:t>
          </a:r>
        </a:p>
      </dgm:t>
    </dgm:pt>
    <dgm:pt modelId="{86172281-A7C4-44D1-AA0A-47BF7C3A1A12}" type="sibTrans" cxnId="{5588E85F-E79D-4E78-87E1-3A37ED0C6208}">
      <dgm:prSet/>
      <dgm:spPr/>
      <dgm:t>
        <a:bodyPr/>
        <a:lstStyle/>
        <a:p>
          <a:endParaRPr lang="en-US">
            <a:latin typeface="+mn-lt"/>
          </a:endParaRPr>
        </a:p>
      </dgm:t>
    </dgm:pt>
    <dgm:pt modelId="{88AFC16E-7C66-48FF-A749-EED5AFB57DDF}" type="parTrans" cxnId="{5588E85F-E79D-4E78-87E1-3A37ED0C6208}">
      <dgm:prSet/>
      <dgm:spPr/>
      <dgm:t>
        <a:bodyPr/>
        <a:lstStyle/>
        <a:p>
          <a:endParaRPr lang="en-US">
            <a:latin typeface="+mn-lt"/>
          </a:endParaRPr>
        </a:p>
      </dgm:t>
    </dgm:pt>
    <dgm:pt modelId="{9F5CC38B-2F1A-4532-A1D9-56AD08130F47}" type="pres">
      <dgm:prSet presAssocID="{214510D3-C60A-490C-919A-A25911692FB0}" presName="diagram" presStyleCnt="0">
        <dgm:presLayoutVars>
          <dgm:dir/>
          <dgm:resizeHandles val="exact"/>
        </dgm:presLayoutVars>
      </dgm:prSet>
      <dgm:spPr/>
    </dgm:pt>
    <dgm:pt modelId="{AB1C1EE4-9BC5-40F8-81D4-508F8D7C71C4}" type="pres">
      <dgm:prSet presAssocID="{88DF13B8-EFCC-404E-971A-D338F5BA0651}" presName="node" presStyleLbl="node1" presStyleIdx="0" presStyleCnt="5">
        <dgm:presLayoutVars>
          <dgm:bulletEnabled val="1"/>
        </dgm:presLayoutVars>
      </dgm:prSet>
      <dgm:spPr/>
    </dgm:pt>
    <dgm:pt modelId="{AA742711-DBC7-47DC-BA37-8E9872957CBD}" type="pres">
      <dgm:prSet presAssocID="{86172281-A7C4-44D1-AA0A-47BF7C3A1A12}" presName="sibTrans" presStyleCnt="0"/>
      <dgm:spPr/>
    </dgm:pt>
    <dgm:pt modelId="{2F73735A-5259-4CD4-B045-10169C17CA7F}" type="pres">
      <dgm:prSet presAssocID="{642FB121-00B3-4DE8-A7B7-5EA3B0A2576F}" presName="node" presStyleLbl="node1" presStyleIdx="1" presStyleCnt="5" custLinFactNeighborX="429" custLinFactNeighborY="-2104">
        <dgm:presLayoutVars>
          <dgm:bulletEnabled val="1"/>
        </dgm:presLayoutVars>
      </dgm:prSet>
      <dgm:spPr/>
    </dgm:pt>
    <dgm:pt modelId="{BCD1A0CA-7C95-493B-82BB-FD95F580889A}" type="pres">
      <dgm:prSet presAssocID="{2C40538B-22E0-4373-90C3-249CACBC7E24}" presName="sibTrans" presStyleCnt="0"/>
      <dgm:spPr/>
    </dgm:pt>
    <dgm:pt modelId="{0DB50245-2226-42C9-9686-66DC44668EF3}" type="pres">
      <dgm:prSet presAssocID="{4E20744D-6C83-4E7E-B623-9C7DD246A3C1}" presName="node" presStyleLbl="node1" presStyleIdx="2" presStyleCnt="5">
        <dgm:presLayoutVars>
          <dgm:bulletEnabled val="1"/>
        </dgm:presLayoutVars>
      </dgm:prSet>
      <dgm:spPr/>
    </dgm:pt>
    <dgm:pt modelId="{DF767884-64EC-4C76-9213-D80B4F7C7E3E}" type="pres">
      <dgm:prSet presAssocID="{A66D7DDF-0DD5-4101-81C9-639A29E565FF}" presName="sibTrans" presStyleCnt="0"/>
      <dgm:spPr/>
    </dgm:pt>
    <dgm:pt modelId="{F46DCEF2-D8A6-4E73-A89B-7F11CF6F1807}" type="pres">
      <dgm:prSet presAssocID="{E965272B-08DC-43E7-B272-91338E991424}" presName="node" presStyleLbl="node1" presStyleIdx="3" presStyleCnt="5">
        <dgm:presLayoutVars>
          <dgm:bulletEnabled val="1"/>
        </dgm:presLayoutVars>
      </dgm:prSet>
      <dgm:spPr/>
    </dgm:pt>
    <dgm:pt modelId="{36170829-E164-408C-B96E-5C597D3203C3}" type="pres">
      <dgm:prSet presAssocID="{8CA2341B-D3B3-4ACF-BAF9-C2EE71ABE915}" presName="sibTrans" presStyleCnt="0"/>
      <dgm:spPr/>
    </dgm:pt>
    <dgm:pt modelId="{A2BBAE59-66B7-4574-9982-EADBF4920B10}" type="pres">
      <dgm:prSet presAssocID="{207A1204-7601-4A79-83E0-378127E21ED5}" presName="node" presStyleLbl="node1" presStyleIdx="4" presStyleCnt="5">
        <dgm:presLayoutVars>
          <dgm:bulletEnabled val="1"/>
        </dgm:presLayoutVars>
      </dgm:prSet>
      <dgm:spPr/>
    </dgm:pt>
  </dgm:ptLst>
  <dgm:cxnLst>
    <dgm:cxn modelId="{76741B16-4604-449B-B1A3-A5D7E23F525C}" srcId="{214510D3-C60A-490C-919A-A25911692FB0}" destId="{E965272B-08DC-43E7-B272-91338E991424}" srcOrd="3" destOrd="0" parTransId="{697369CC-21E0-40FB-A03C-04156B58C316}" sibTransId="{8CA2341B-D3B3-4ACF-BAF9-C2EE71ABE915}"/>
    <dgm:cxn modelId="{29420831-DBF5-4BAA-8CCB-ED9BA60ABEBC}" type="presOf" srcId="{207A1204-7601-4A79-83E0-378127E21ED5}" destId="{A2BBAE59-66B7-4574-9982-EADBF4920B10}" srcOrd="0" destOrd="0" presId="urn:microsoft.com/office/officeart/2005/8/layout/default"/>
    <dgm:cxn modelId="{6F0C5240-55FF-4852-9B47-5BB3E29258C9}" srcId="{214510D3-C60A-490C-919A-A25911692FB0}" destId="{207A1204-7601-4A79-83E0-378127E21ED5}" srcOrd="4" destOrd="0" parTransId="{3C9E003A-D8B0-4A1D-B5FC-62CFB050720F}" sibTransId="{87453584-1807-4C70-A576-594223F102A0}"/>
    <dgm:cxn modelId="{70A9DC5F-18D6-4361-AE81-37DEAE1D9695}" type="presOf" srcId="{E965272B-08DC-43E7-B272-91338E991424}" destId="{F46DCEF2-D8A6-4E73-A89B-7F11CF6F1807}" srcOrd="0" destOrd="0" presId="urn:microsoft.com/office/officeart/2005/8/layout/default"/>
    <dgm:cxn modelId="{5588E85F-E79D-4E78-87E1-3A37ED0C6208}" srcId="{214510D3-C60A-490C-919A-A25911692FB0}" destId="{88DF13B8-EFCC-404E-971A-D338F5BA0651}" srcOrd="0" destOrd="0" parTransId="{88AFC16E-7C66-48FF-A749-EED5AFB57DDF}" sibTransId="{86172281-A7C4-44D1-AA0A-47BF7C3A1A12}"/>
    <dgm:cxn modelId="{17F73A62-6819-4FF6-8F9C-06902F09F9D1}" type="presOf" srcId="{4E20744D-6C83-4E7E-B623-9C7DD246A3C1}" destId="{0DB50245-2226-42C9-9686-66DC44668EF3}" srcOrd="0" destOrd="0" presId="urn:microsoft.com/office/officeart/2005/8/layout/default"/>
    <dgm:cxn modelId="{F0B02879-E4E7-4845-94FE-DC1A63A3E155}" type="presOf" srcId="{214510D3-C60A-490C-919A-A25911692FB0}" destId="{9F5CC38B-2F1A-4532-A1D9-56AD08130F47}" srcOrd="0" destOrd="0" presId="urn:microsoft.com/office/officeart/2005/8/layout/default"/>
    <dgm:cxn modelId="{F11CCAC5-15C8-41DC-A79B-D2457AAE8BBC}" type="presOf" srcId="{88DF13B8-EFCC-404E-971A-D338F5BA0651}" destId="{AB1C1EE4-9BC5-40F8-81D4-508F8D7C71C4}" srcOrd="0" destOrd="0" presId="urn:microsoft.com/office/officeart/2005/8/layout/default"/>
    <dgm:cxn modelId="{F6B043CE-9BBB-446C-B68A-DAE96E0F069F}" type="presOf" srcId="{642FB121-00B3-4DE8-A7B7-5EA3B0A2576F}" destId="{2F73735A-5259-4CD4-B045-10169C17CA7F}" srcOrd="0" destOrd="0" presId="urn:microsoft.com/office/officeart/2005/8/layout/default"/>
    <dgm:cxn modelId="{458DD5D7-9622-4FE3-B235-02F28F9F7E54}" srcId="{214510D3-C60A-490C-919A-A25911692FB0}" destId="{642FB121-00B3-4DE8-A7B7-5EA3B0A2576F}" srcOrd="1" destOrd="0" parTransId="{ABBF913C-1CD3-4123-A7C7-671346D74F0F}" sibTransId="{2C40538B-22E0-4373-90C3-249CACBC7E24}"/>
    <dgm:cxn modelId="{14F59AF3-3D08-4040-B1E5-5174837F6F03}" srcId="{214510D3-C60A-490C-919A-A25911692FB0}" destId="{4E20744D-6C83-4E7E-B623-9C7DD246A3C1}" srcOrd="2" destOrd="0" parTransId="{10EFCBE2-CA60-4721-866B-49F152F99EA0}" sibTransId="{A66D7DDF-0DD5-4101-81C9-639A29E565FF}"/>
    <dgm:cxn modelId="{8ABFFDAB-3084-47C4-943C-BA71DE2012F4}" type="presParOf" srcId="{9F5CC38B-2F1A-4532-A1D9-56AD08130F47}" destId="{AB1C1EE4-9BC5-40F8-81D4-508F8D7C71C4}" srcOrd="0" destOrd="0" presId="urn:microsoft.com/office/officeart/2005/8/layout/default"/>
    <dgm:cxn modelId="{11194018-A9CE-40FB-8088-5640403BCE55}" type="presParOf" srcId="{9F5CC38B-2F1A-4532-A1D9-56AD08130F47}" destId="{AA742711-DBC7-47DC-BA37-8E9872957CBD}" srcOrd="1" destOrd="0" presId="urn:microsoft.com/office/officeart/2005/8/layout/default"/>
    <dgm:cxn modelId="{A2599F2A-3245-47F8-AA42-FE7F9BBBC70E}" type="presParOf" srcId="{9F5CC38B-2F1A-4532-A1D9-56AD08130F47}" destId="{2F73735A-5259-4CD4-B045-10169C17CA7F}" srcOrd="2" destOrd="0" presId="urn:microsoft.com/office/officeart/2005/8/layout/default"/>
    <dgm:cxn modelId="{E9A9D305-5CE3-4470-9D34-A36F1FF927B8}" type="presParOf" srcId="{9F5CC38B-2F1A-4532-A1D9-56AD08130F47}" destId="{BCD1A0CA-7C95-493B-82BB-FD95F580889A}" srcOrd="3" destOrd="0" presId="urn:microsoft.com/office/officeart/2005/8/layout/default"/>
    <dgm:cxn modelId="{924145BF-EC3E-4D5B-98F4-D7EC1398847A}" type="presParOf" srcId="{9F5CC38B-2F1A-4532-A1D9-56AD08130F47}" destId="{0DB50245-2226-42C9-9686-66DC44668EF3}" srcOrd="4" destOrd="0" presId="urn:microsoft.com/office/officeart/2005/8/layout/default"/>
    <dgm:cxn modelId="{0ED7CA64-98DF-43AF-B918-A39843C14486}" type="presParOf" srcId="{9F5CC38B-2F1A-4532-A1D9-56AD08130F47}" destId="{DF767884-64EC-4C76-9213-D80B4F7C7E3E}" srcOrd="5" destOrd="0" presId="urn:microsoft.com/office/officeart/2005/8/layout/default"/>
    <dgm:cxn modelId="{1392E415-F965-4BC4-A668-278C1BE4256C}" type="presParOf" srcId="{9F5CC38B-2F1A-4532-A1D9-56AD08130F47}" destId="{F46DCEF2-D8A6-4E73-A89B-7F11CF6F1807}" srcOrd="6" destOrd="0" presId="urn:microsoft.com/office/officeart/2005/8/layout/default"/>
    <dgm:cxn modelId="{39A8C091-9471-4DD7-8801-AD0FB0322C07}" type="presParOf" srcId="{9F5CC38B-2F1A-4532-A1D9-56AD08130F47}" destId="{36170829-E164-408C-B96E-5C597D3203C3}" srcOrd="7" destOrd="0" presId="urn:microsoft.com/office/officeart/2005/8/layout/default"/>
    <dgm:cxn modelId="{039519AC-FECD-491C-A6D0-57D3168908DC}" type="presParOf" srcId="{9F5CC38B-2F1A-4532-A1D9-56AD08130F47}" destId="{A2BBAE59-66B7-4574-9982-EADBF4920B1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F94946-3360-491F-BC4C-E6BD7EEDFB2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1F8EC7F-24AF-4340-B8D4-761D6337A3C4}">
      <dgm:prSet phldrT="[Text]" custT="1"/>
      <dgm:spPr/>
      <dgm:t>
        <a:bodyPr/>
        <a:lstStyle/>
        <a:p>
          <a:r>
            <a:rPr lang="en-US" sz="2000" dirty="0">
              <a:latin typeface="Palatino Linotype" panose="02040502050505030304" pitchFamily="18" charset="0"/>
            </a:rPr>
            <a:t>Muslim Ban</a:t>
          </a:r>
        </a:p>
      </dgm:t>
    </dgm:pt>
    <dgm:pt modelId="{E808B27C-DE4B-43AF-B026-96C6FFA0AF36}" type="parTrans" cxnId="{E9377B2F-A2D5-47DB-A729-EB5B5F383B2F}">
      <dgm:prSet/>
      <dgm:spPr/>
      <dgm:t>
        <a:bodyPr/>
        <a:lstStyle/>
        <a:p>
          <a:endParaRPr lang="en-US"/>
        </a:p>
      </dgm:t>
    </dgm:pt>
    <dgm:pt modelId="{DB47D2F0-25DF-474C-8E08-06D350D4DE86}" type="sibTrans" cxnId="{E9377B2F-A2D5-47DB-A729-EB5B5F383B2F}">
      <dgm:prSet/>
      <dgm:spPr/>
      <dgm:t>
        <a:bodyPr/>
        <a:lstStyle/>
        <a:p>
          <a:endParaRPr lang="en-US"/>
        </a:p>
      </dgm:t>
    </dgm:pt>
    <dgm:pt modelId="{B84D48B4-93E2-4E79-9E03-A5BE24788057}">
      <dgm:prSet custT="1"/>
      <dgm:spPr/>
      <dgm:t>
        <a:bodyPr/>
        <a:lstStyle/>
        <a:p>
          <a:r>
            <a:rPr lang="en-US" sz="2000" i="1" dirty="0">
              <a:latin typeface="Palatino Linotype" panose="02040502050505030304" pitchFamily="18" charset="0"/>
            </a:rPr>
            <a:t>Hawaii v. Trump </a:t>
          </a:r>
          <a:r>
            <a:rPr lang="en-US" sz="2000" dirty="0">
              <a:latin typeface="Palatino Linotype" panose="02040502050505030304" pitchFamily="18" charset="0"/>
            </a:rPr>
            <a:t>(D. Haw. 2017)</a:t>
          </a:r>
        </a:p>
      </dgm:t>
    </dgm:pt>
    <dgm:pt modelId="{A39FA3A9-CA14-4060-981C-A544A3A554CD}" type="parTrans" cxnId="{E6FC8E6B-38C6-4191-8F2D-63364714C0FE}">
      <dgm:prSet/>
      <dgm:spPr/>
      <dgm:t>
        <a:bodyPr/>
        <a:lstStyle/>
        <a:p>
          <a:endParaRPr lang="en-US"/>
        </a:p>
      </dgm:t>
    </dgm:pt>
    <dgm:pt modelId="{A48BD31B-0421-4EB5-AAD4-2452CE4E10AD}" type="sibTrans" cxnId="{E6FC8E6B-38C6-4191-8F2D-63364714C0FE}">
      <dgm:prSet/>
      <dgm:spPr/>
      <dgm:t>
        <a:bodyPr/>
        <a:lstStyle/>
        <a:p>
          <a:endParaRPr lang="en-US"/>
        </a:p>
      </dgm:t>
    </dgm:pt>
    <dgm:pt modelId="{445652D1-21F9-4C6F-B28A-66A8469C322A}" type="pres">
      <dgm:prSet presAssocID="{5BF94946-3360-491F-BC4C-E6BD7EEDFB29}" presName="Name0" presStyleCnt="0">
        <dgm:presLayoutVars>
          <dgm:dir/>
          <dgm:animLvl val="lvl"/>
          <dgm:resizeHandles val="exact"/>
        </dgm:presLayoutVars>
      </dgm:prSet>
      <dgm:spPr/>
    </dgm:pt>
    <dgm:pt modelId="{004DDBE5-63EB-4677-B61C-5FB457F10018}" type="pres">
      <dgm:prSet presAssocID="{E1F8EC7F-24AF-4340-B8D4-761D6337A3C4}" presName="composite" presStyleCnt="0"/>
      <dgm:spPr/>
    </dgm:pt>
    <dgm:pt modelId="{C889585C-C14F-43AC-9F5D-9E3271FDB354}" type="pres">
      <dgm:prSet presAssocID="{E1F8EC7F-24AF-4340-B8D4-761D6337A3C4}" presName="parTx" presStyleLbl="alignNode1" presStyleIdx="0" presStyleCnt="1" custLinFactNeighborX="13046" custLinFactNeighborY="-750">
        <dgm:presLayoutVars>
          <dgm:chMax val="0"/>
          <dgm:chPref val="0"/>
          <dgm:bulletEnabled val="1"/>
        </dgm:presLayoutVars>
      </dgm:prSet>
      <dgm:spPr/>
    </dgm:pt>
    <dgm:pt modelId="{E567F853-E06A-41A2-B0A6-F37ADC7272DC}" type="pres">
      <dgm:prSet presAssocID="{E1F8EC7F-24AF-4340-B8D4-761D6337A3C4}" presName="desTx" presStyleLbl="alignAccFollowNode1" presStyleIdx="0" presStyleCnt="1">
        <dgm:presLayoutVars>
          <dgm:bulletEnabled val="1"/>
        </dgm:presLayoutVars>
      </dgm:prSet>
      <dgm:spPr/>
    </dgm:pt>
  </dgm:ptLst>
  <dgm:cxnLst>
    <dgm:cxn modelId="{E9377B2F-A2D5-47DB-A729-EB5B5F383B2F}" srcId="{5BF94946-3360-491F-BC4C-E6BD7EEDFB29}" destId="{E1F8EC7F-24AF-4340-B8D4-761D6337A3C4}" srcOrd="0" destOrd="0" parTransId="{E808B27C-DE4B-43AF-B026-96C6FFA0AF36}" sibTransId="{DB47D2F0-25DF-474C-8E08-06D350D4DE86}"/>
    <dgm:cxn modelId="{A40E9443-42B9-4779-BB52-3765A2F3D76A}" type="presOf" srcId="{E1F8EC7F-24AF-4340-B8D4-761D6337A3C4}" destId="{C889585C-C14F-43AC-9F5D-9E3271FDB354}" srcOrd="0" destOrd="0" presId="urn:microsoft.com/office/officeart/2005/8/layout/hList1"/>
    <dgm:cxn modelId="{E6FC8E6B-38C6-4191-8F2D-63364714C0FE}" srcId="{E1F8EC7F-24AF-4340-B8D4-761D6337A3C4}" destId="{B84D48B4-93E2-4E79-9E03-A5BE24788057}" srcOrd="0" destOrd="0" parTransId="{A39FA3A9-CA14-4060-981C-A544A3A554CD}" sibTransId="{A48BD31B-0421-4EB5-AAD4-2452CE4E10AD}"/>
    <dgm:cxn modelId="{ECD9D1E8-BB53-4292-8E73-7D635F710750}" type="presOf" srcId="{B84D48B4-93E2-4E79-9E03-A5BE24788057}" destId="{E567F853-E06A-41A2-B0A6-F37ADC7272DC}" srcOrd="0" destOrd="0" presId="urn:microsoft.com/office/officeart/2005/8/layout/hList1"/>
    <dgm:cxn modelId="{D08A50EB-AA36-4B0E-88FA-2A1C22E39B31}" type="presOf" srcId="{5BF94946-3360-491F-BC4C-E6BD7EEDFB29}" destId="{445652D1-21F9-4C6F-B28A-66A8469C322A}" srcOrd="0" destOrd="0" presId="urn:microsoft.com/office/officeart/2005/8/layout/hList1"/>
    <dgm:cxn modelId="{1BC1D147-F370-46FB-8BF8-02AB7A21C6D4}" type="presParOf" srcId="{445652D1-21F9-4C6F-B28A-66A8469C322A}" destId="{004DDBE5-63EB-4677-B61C-5FB457F10018}" srcOrd="0" destOrd="0" presId="urn:microsoft.com/office/officeart/2005/8/layout/hList1"/>
    <dgm:cxn modelId="{81B88B61-74C3-4720-A329-7D2E6F4E173F}" type="presParOf" srcId="{004DDBE5-63EB-4677-B61C-5FB457F10018}" destId="{C889585C-C14F-43AC-9F5D-9E3271FDB354}" srcOrd="0" destOrd="0" presId="urn:microsoft.com/office/officeart/2005/8/layout/hList1"/>
    <dgm:cxn modelId="{5E05836D-125E-4C7E-A598-4D610AA4E88F}" type="presParOf" srcId="{004DDBE5-63EB-4677-B61C-5FB457F10018}" destId="{E567F853-E06A-41A2-B0A6-F37ADC7272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F94946-3360-491F-BC4C-E6BD7EEDFB2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B0C586-FB66-48E5-97F1-FD3C61739F47}">
      <dgm:prSet phldrT="[Text]"/>
      <dgm:spPr/>
      <dgm:t>
        <a:bodyPr/>
        <a:lstStyle/>
        <a:p>
          <a:r>
            <a:rPr lang="en-US" dirty="0">
              <a:latin typeface="Palatino Linotype" panose="02040502050505030304" pitchFamily="18" charset="0"/>
            </a:rPr>
            <a:t>Environmental Protections</a:t>
          </a:r>
        </a:p>
      </dgm:t>
    </dgm:pt>
    <dgm:pt modelId="{D9E985C6-534C-4F3E-826A-FEE79D1FF2C7}" type="parTrans" cxnId="{49398A12-0D7C-4F39-9C55-AD112B0CF746}">
      <dgm:prSet/>
      <dgm:spPr/>
      <dgm:t>
        <a:bodyPr/>
        <a:lstStyle/>
        <a:p>
          <a:endParaRPr lang="en-US"/>
        </a:p>
      </dgm:t>
    </dgm:pt>
    <dgm:pt modelId="{E8A22645-6E91-4A92-A252-31F7F21A762C}" type="sibTrans" cxnId="{49398A12-0D7C-4F39-9C55-AD112B0CF746}">
      <dgm:prSet/>
      <dgm:spPr/>
      <dgm:t>
        <a:bodyPr/>
        <a:lstStyle/>
        <a:p>
          <a:endParaRPr lang="en-US"/>
        </a:p>
      </dgm:t>
    </dgm:pt>
    <dgm:pt modelId="{EC13EA81-6585-4AEF-BA83-AA8CE90BE125}">
      <dgm:prSet phldrT="[Text]"/>
      <dgm:spPr/>
      <dgm:t>
        <a:bodyPr/>
        <a:lstStyle/>
        <a:p>
          <a:r>
            <a:rPr lang="en-US" i="1" dirty="0">
              <a:latin typeface="Palatino Linotype" panose="02040502050505030304" pitchFamily="18" charset="0"/>
            </a:rPr>
            <a:t>Clean Air Council v. Pruitt </a:t>
          </a:r>
          <a:r>
            <a:rPr lang="en-US" dirty="0">
              <a:latin typeface="Palatino Linotype" panose="02040502050505030304" pitchFamily="18" charset="0"/>
            </a:rPr>
            <a:t>(D.C. Cir. 2017)</a:t>
          </a:r>
        </a:p>
      </dgm:t>
    </dgm:pt>
    <dgm:pt modelId="{A6BABB30-8208-48A0-B4F1-DF393B3D6C48}" type="parTrans" cxnId="{94930C38-7ED6-44C4-AD6B-46EF09575368}">
      <dgm:prSet/>
      <dgm:spPr/>
      <dgm:t>
        <a:bodyPr/>
        <a:lstStyle/>
        <a:p>
          <a:endParaRPr lang="en-US"/>
        </a:p>
      </dgm:t>
    </dgm:pt>
    <dgm:pt modelId="{B267B7AD-F319-4077-9BD1-2F9FAC9AF1E6}" type="sibTrans" cxnId="{94930C38-7ED6-44C4-AD6B-46EF09575368}">
      <dgm:prSet/>
      <dgm:spPr/>
      <dgm:t>
        <a:bodyPr/>
        <a:lstStyle/>
        <a:p>
          <a:endParaRPr lang="en-US"/>
        </a:p>
      </dgm:t>
    </dgm:pt>
    <dgm:pt modelId="{E1F8EC7F-24AF-4340-B8D4-761D6337A3C4}">
      <dgm:prSet phldrT="[Text]"/>
      <dgm:spPr/>
      <dgm:t>
        <a:bodyPr/>
        <a:lstStyle/>
        <a:p>
          <a:r>
            <a:rPr lang="en-US" dirty="0">
              <a:latin typeface="Palatino Linotype" panose="02040502050505030304" pitchFamily="18" charset="0"/>
            </a:rPr>
            <a:t>Reproductive Health Care Access</a:t>
          </a:r>
        </a:p>
      </dgm:t>
    </dgm:pt>
    <dgm:pt modelId="{E808B27C-DE4B-43AF-B026-96C6FFA0AF36}" type="parTrans" cxnId="{E9377B2F-A2D5-47DB-A729-EB5B5F383B2F}">
      <dgm:prSet/>
      <dgm:spPr/>
      <dgm:t>
        <a:bodyPr/>
        <a:lstStyle/>
        <a:p>
          <a:endParaRPr lang="en-US"/>
        </a:p>
      </dgm:t>
    </dgm:pt>
    <dgm:pt modelId="{DB47D2F0-25DF-474C-8E08-06D350D4DE86}" type="sibTrans" cxnId="{E9377B2F-A2D5-47DB-A729-EB5B5F383B2F}">
      <dgm:prSet/>
      <dgm:spPr/>
      <dgm:t>
        <a:bodyPr/>
        <a:lstStyle/>
        <a:p>
          <a:endParaRPr lang="en-US"/>
        </a:p>
      </dgm:t>
    </dgm:pt>
    <dgm:pt modelId="{AF813C7A-1051-4C48-9A6A-4FE7C238A71F}">
      <dgm:prSet phldrT="[Text]"/>
      <dgm:spPr/>
      <dgm:t>
        <a:bodyPr/>
        <a:lstStyle/>
        <a:p>
          <a:r>
            <a:rPr lang="en-US" i="1" dirty="0">
              <a:latin typeface="Palatino Linotype" panose="02040502050505030304" pitchFamily="18" charset="0"/>
            </a:rPr>
            <a:t>Garza (on behalf of Jane Doe) v. </a:t>
          </a:r>
          <a:r>
            <a:rPr lang="en-US" i="1" dirty="0" err="1">
              <a:latin typeface="Palatino Linotype" panose="02040502050505030304" pitchFamily="18" charset="0"/>
            </a:rPr>
            <a:t>Hargan</a:t>
          </a:r>
          <a:r>
            <a:rPr lang="en-US" i="1" dirty="0">
              <a:latin typeface="Palatino Linotype" panose="02040502050505030304" pitchFamily="18" charset="0"/>
            </a:rPr>
            <a:t> </a:t>
          </a:r>
          <a:r>
            <a:rPr lang="en-US" dirty="0">
              <a:latin typeface="Palatino Linotype" panose="02040502050505030304" pitchFamily="18" charset="0"/>
            </a:rPr>
            <a:t>(D.C. Cir. 2017)</a:t>
          </a:r>
        </a:p>
      </dgm:t>
    </dgm:pt>
    <dgm:pt modelId="{98CD3690-48E7-45CA-A3F2-CC506763785E}" type="parTrans" cxnId="{379B389D-418D-43BC-882D-5ED9754C11F7}">
      <dgm:prSet/>
      <dgm:spPr/>
      <dgm:t>
        <a:bodyPr/>
        <a:lstStyle/>
        <a:p>
          <a:endParaRPr lang="en-US"/>
        </a:p>
      </dgm:t>
    </dgm:pt>
    <dgm:pt modelId="{EBED81A8-CBE2-4314-838F-5B33321696B9}" type="sibTrans" cxnId="{379B389D-418D-43BC-882D-5ED9754C11F7}">
      <dgm:prSet/>
      <dgm:spPr/>
      <dgm:t>
        <a:bodyPr/>
        <a:lstStyle/>
        <a:p>
          <a:endParaRPr lang="en-US"/>
        </a:p>
      </dgm:t>
    </dgm:pt>
    <dgm:pt modelId="{445652D1-21F9-4C6F-B28A-66A8469C322A}" type="pres">
      <dgm:prSet presAssocID="{5BF94946-3360-491F-BC4C-E6BD7EEDFB29}" presName="Name0" presStyleCnt="0">
        <dgm:presLayoutVars>
          <dgm:dir/>
          <dgm:animLvl val="lvl"/>
          <dgm:resizeHandles val="exact"/>
        </dgm:presLayoutVars>
      </dgm:prSet>
      <dgm:spPr/>
    </dgm:pt>
    <dgm:pt modelId="{B737530D-938D-4F79-8EEF-02162CE0201C}" type="pres">
      <dgm:prSet presAssocID="{86B0C586-FB66-48E5-97F1-FD3C61739F47}" presName="composite" presStyleCnt="0"/>
      <dgm:spPr/>
    </dgm:pt>
    <dgm:pt modelId="{70B5E449-8554-4B9B-A0B0-E18502E1086F}" type="pres">
      <dgm:prSet presAssocID="{86B0C586-FB66-48E5-97F1-FD3C61739F47}" presName="parTx" presStyleLbl="alignNode1" presStyleIdx="0" presStyleCnt="2">
        <dgm:presLayoutVars>
          <dgm:chMax val="0"/>
          <dgm:chPref val="0"/>
          <dgm:bulletEnabled val="1"/>
        </dgm:presLayoutVars>
      </dgm:prSet>
      <dgm:spPr/>
    </dgm:pt>
    <dgm:pt modelId="{4EE37A8F-D8A0-49CA-B34F-D4B865FCC647}" type="pres">
      <dgm:prSet presAssocID="{86B0C586-FB66-48E5-97F1-FD3C61739F47}" presName="desTx" presStyleLbl="alignAccFollowNode1" presStyleIdx="0" presStyleCnt="2">
        <dgm:presLayoutVars>
          <dgm:bulletEnabled val="1"/>
        </dgm:presLayoutVars>
      </dgm:prSet>
      <dgm:spPr/>
    </dgm:pt>
    <dgm:pt modelId="{C628D5B2-3380-4C70-B542-6D1042FCE656}" type="pres">
      <dgm:prSet presAssocID="{E8A22645-6E91-4A92-A252-31F7F21A762C}" presName="space" presStyleCnt="0"/>
      <dgm:spPr/>
    </dgm:pt>
    <dgm:pt modelId="{004DDBE5-63EB-4677-B61C-5FB457F10018}" type="pres">
      <dgm:prSet presAssocID="{E1F8EC7F-24AF-4340-B8D4-761D6337A3C4}" presName="composite" presStyleCnt="0"/>
      <dgm:spPr/>
    </dgm:pt>
    <dgm:pt modelId="{C889585C-C14F-43AC-9F5D-9E3271FDB354}" type="pres">
      <dgm:prSet presAssocID="{E1F8EC7F-24AF-4340-B8D4-761D6337A3C4}" presName="parTx" presStyleLbl="alignNode1" presStyleIdx="1" presStyleCnt="2">
        <dgm:presLayoutVars>
          <dgm:chMax val="0"/>
          <dgm:chPref val="0"/>
          <dgm:bulletEnabled val="1"/>
        </dgm:presLayoutVars>
      </dgm:prSet>
      <dgm:spPr/>
    </dgm:pt>
    <dgm:pt modelId="{E567F853-E06A-41A2-B0A6-F37ADC7272DC}" type="pres">
      <dgm:prSet presAssocID="{E1F8EC7F-24AF-4340-B8D4-761D6337A3C4}" presName="desTx" presStyleLbl="alignAccFollowNode1" presStyleIdx="1" presStyleCnt="2">
        <dgm:presLayoutVars>
          <dgm:bulletEnabled val="1"/>
        </dgm:presLayoutVars>
      </dgm:prSet>
      <dgm:spPr/>
    </dgm:pt>
  </dgm:ptLst>
  <dgm:cxnLst>
    <dgm:cxn modelId="{49398A12-0D7C-4F39-9C55-AD112B0CF746}" srcId="{5BF94946-3360-491F-BC4C-E6BD7EEDFB29}" destId="{86B0C586-FB66-48E5-97F1-FD3C61739F47}" srcOrd="0" destOrd="0" parTransId="{D9E985C6-534C-4F3E-826A-FEE79D1FF2C7}" sibTransId="{E8A22645-6E91-4A92-A252-31F7F21A762C}"/>
    <dgm:cxn modelId="{6FDBED1D-D9DB-49C9-9C4E-6A75366D17E7}" type="presOf" srcId="{86B0C586-FB66-48E5-97F1-FD3C61739F47}" destId="{70B5E449-8554-4B9B-A0B0-E18502E1086F}" srcOrd="0" destOrd="0" presId="urn:microsoft.com/office/officeart/2005/8/layout/hList1"/>
    <dgm:cxn modelId="{E9377B2F-A2D5-47DB-A729-EB5B5F383B2F}" srcId="{5BF94946-3360-491F-BC4C-E6BD7EEDFB29}" destId="{E1F8EC7F-24AF-4340-B8D4-761D6337A3C4}" srcOrd="1" destOrd="0" parTransId="{E808B27C-DE4B-43AF-B026-96C6FFA0AF36}" sibTransId="{DB47D2F0-25DF-474C-8E08-06D350D4DE86}"/>
    <dgm:cxn modelId="{94930C38-7ED6-44C4-AD6B-46EF09575368}" srcId="{86B0C586-FB66-48E5-97F1-FD3C61739F47}" destId="{EC13EA81-6585-4AEF-BA83-AA8CE90BE125}" srcOrd="0" destOrd="0" parTransId="{A6BABB30-8208-48A0-B4F1-DF393B3D6C48}" sibTransId="{B267B7AD-F319-4077-9BD1-2F9FAC9AF1E6}"/>
    <dgm:cxn modelId="{A40E9443-42B9-4779-BB52-3765A2F3D76A}" type="presOf" srcId="{E1F8EC7F-24AF-4340-B8D4-761D6337A3C4}" destId="{C889585C-C14F-43AC-9F5D-9E3271FDB354}" srcOrd="0" destOrd="0" presId="urn:microsoft.com/office/officeart/2005/8/layout/hList1"/>
    <dgm:cxn modelId="{7FBBE552-E1BF-4C8B-9CBD-0C1D3454A3B7}" type="presOf" srcId="{EC13EA81-6585-4AEF-BA83-AA8CE90BE125}" destId="{4EE37A8F-D8A0-49CA-B34F-D4B865FCC647}" srcOrd="0" destOrd="0" presId="urn:microsoft.com/office/officeart/2005/8/layout/hList1"/>
    <dgm:cxn modelId="{379B389D-418D-43BC-882D-5ED9754C11F7}" srcId="{E1F8EC7F-24AF-4340-B8D4-761D6337A3C4}" destId="{AF813C7A-1051-4C48-9A6A-4FE7C238A71F}" srcOrd="0" destOrd="0" parTransId="{98CD3690-48E7-45CA-A3F2-CC506763785E}" sibTransId="{EBED81A8-CBE2-4314-838F-5B33321696B9}"/>
    <dgm:cxn modelId="{8DD78CDB-672D-4007-97E8-8BFB347CDC1D}" type="presOf" srcId="{AF813C7A-1051-4C48-9A6A-4FE7C238A71F}" destId="{E567F853-E06A-41A2-B0A6-F37ADC7272DC}" srcOrd="0" destOrd="0" presId="urn:microsoft.com/office/officeart/2005/8/layout/hList1"/>
    <dgm:cxn modelId="{D08A50EB-AA36-4B0E-88FA-2A1C22E39B31}" type="presOf" srcId="{5BF94946-3360-491F-BC4C-E6BD7EEDFB29}" destId="{445652D1-21F9-4C6F-B28A-66A8469C322A}" srcOrd="0" destOrd="0" presId="urn:microsoft.com/office/officeart/2005/8/layout/hList1"/>
    <dgm:cxn modelId="{C6223BE8-D51D-4E12-8C20-1D09383623BB}" type="presParOf" srcId="{445652D1-21F9-4C6F-B28A-66A8469C322A}" destId="{B737530D-938D-4F79-8EEF-02162CE0201C}" srcOrd="0" destOrd="0" presId="urn:microsoft.com/office/officeart/2005/8/layout/hList1"/>
    <dgm:cxn modelId="{070F3A68-678C-431D-800B-7FDC5AEDC3E4}" type="presParOf" srcId="{B737530D-938D-4F79-8EEF-02162CE0201C}" destId="{70B5E449-8554-4B9B-A0B0-E18502E1086F}" srcOrd="0" destOrd="0" presId="urn:microsoft.com/office/officeart/2005/8/layout/hList1"/>
    <dgm:cxn modelId="{9D4D7A54-306A-4E45-8CD4-A4F1B1FBB1B1}" type="presParOf" srcId="{B737530D-938D-4F79-8EEF-02162CE0201C}" destId="{4EE37A8F-D8A0-49CA-B34F-D4B865FCC647}" srcOrd="1" destOrd="0" presId="urn:microsoft.com/office/officeart/2005/8/layout/hList1"/>
    <dgm:cxn modelId="{BB384B89-1ED8-43E7-A273-23F4E3BC63D7}" type="presParOf" srcId="{445652D1-21F9-4C6F-B28A-66A8469C322A}" destId="{C628D5B2-3380-4C70-B542-6D1042FCE656}" srcOrd="1" destOrd="0" presId="urn:microsoft.com/office/officeart/2005/8/layout/hList1"/>
    <dgm:cxn modelId="{1BC1D147-F370-46FB-8BF8-02AB7A21C6D4}" type="presParOf" srcId="{445652D1-21F9-4C6F-B28A-66A8469C322A}" destId="{004DDBE5-63EB-4677-B61C-5FB457F10018}" srcOrd="2" destOrd="0" presId="urn:microsoft.com/office/officeart/2005/8/layout/hList1"/>
    <dgm:cxn modelId="{81B88B61-74C3-4720-A329-7D2E6F4E173F}" type="presParOf" srcId="{004DDBE5-63EB-4677-B61C-5FB457F10018}" destId="{C889585C-C14F-43AC-9F5D-9E3271FDB354}" srcOrd="0" destOrd="0" presId="urn:microsoft.com/office/officeart/2005/8/layout/hList1"/>
    <dgm:cxn modelId="{5E05836D-125E-4C7E-A598-4D610AA4E88F}" type="presParOf" srcId="{004DDBE5-63EB-4677-B61C-5FB457F10018}" destId="{E567F853-E06A-41A2-B0A6-F37ADC7272D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2EF2C8-1BED-4894-8EE9-5DFA5B4946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4A752B-FD12-4DA6-B7EE-4D99E3E72CB8}">
      <dgm:prSet phldrT="[Text]"/>
      <dgm:spPr/>
      <dgm:t>
        <a:bodyPr/>
        <a:lstStyle/>
        <a:p>
          <a:r>
            <a:rPr lang="en-US" dirty="0">
              <a:latin typeface="+mn-lt"/>
            </a:rPr>
            <a:t>Supreme Court</a:t>
          </a:r>
        </a:p>
      </dgm:t>
    </dgm:pt>
    <dgm:pt modelId="{CEE9AE36-8B60-415E-AD69-BC49CB947F1D}" type="parTrans" cxnId="{99064AB6-4533-4A14-9A4A-2F505359306F}">
      <dgm:prSet/>
      <dgm:spPr/>
      <dgm:t>
        <a:bodyPr/>
        <a:lstStyle/>
        <a:p>
          <a:endParaRPr lang="en-US">
            <a:latin typeface="+mn-lt"/>
          </a:endParaRPr>
        </a:p>
      </dgm:t>
    </dgm:pt>
    <dgm:pt modelId="{E5122A4D-4BBF-46E4-991D-A5210E173500}" type="sibTrans" cxnId="{99064AB6-4533-4A14-9A4A-2F505359306F}">
      <dgm:prSet/>
      <dgm:spPr/>
      <dgm:t>
        <a:bodyPr/>
        <a:lstStyle/>
        <a:p>
          <a:endParaRPr lang="en-US">
            <a:latin typeface="+mn-lt"/>
          </a:endParaRPr>
        </a:p>
      </dgm:t>
    </dgm:pt>
    <dgm:pt modelId="{182C9A1D-4F59-4758-AB50-E6FA3903A2C2}">
      <dgm:prSet phldrT="[Text]"/>
      <dgm:spPr/>
      <dgm:t>
        <a:bodyPr/>
        <a:lstStyle/>
        <a:p>
          <a:r>
            <a:rPr lang="en-US" b="1" dirty="0">
              <a:solidFill>
                <a:schemeClr val="tx2"/>
              </a:solidFill>
              <a:latin typeface="+mn-lt"/>
            </a:rPr>
            <a:t>More than 10,000 petitions </a:t>
          </a:r>
          <a:r>
            <a:rPr lang="en-US" b="0" dirty="0">
              <a:solidFill>
                <a:schemeClr val="tx2"/>
              </a:solidFill>
              <a:latin typeface="+mn-lt"/>
            </a:rPr>
            <a:t>submitted annually</a:t>
          </a:r>
          <a:endParaRPr lang="en-US" b="1" dirty="0">
            <a:solidFill>
              <a:schemeClr val="tx2"/>
            </a:solidFill>
            <a:latin typeface="+mn-lt"/>
          </a:endParaRPr>
        </a:p>
      </dgm:t>
    </dgm:pt>
    <dgm:pt modelId="{F3989D40-1DA0-4EB9-B1C1-3237FB6915D4}" type="parTrans" cxnId="{2A7A8C13-B9A6-4738-8B42-9E9CC07D854C}">
      <dgm:prSet/>
      <dgm:spPr/>
      <dgm:t>
        <a:bodyPr/>
        <a:lstStyle/>
        <a:p>
          <a:endParaRPr lang="en-US">
            <a:latin typeface="+mn-lt"/>
          </a:endParaRPr>
        </a:p>
      </dgm:t>
    </dgm:pt>
    <dgm:pt modelId="{6882453F-928B-4789-BFAA-52F5B6DAE8B6}" type="sibTrans" cxnId="{2A7A8C13-B9A6-4738-8B42-9E9CC07D854C}">
      <dgm:prSet/>
      <dgm:spPr/>
      <dgm:t>
        <a:bodyPr/>
        <a:lstStyle/>
        <a:p>
          <a:endParaRPr lang="en-US">
            <a:latin typeface="+mn-lt"/>
          </a:endParaRPr>
        </a:p>
      </dgm:t>
    </dgm:pt>
    <dgm:pt modelId="{8AC011C3-0E4E-427E-AC2F-0DC93773232E}">
      <dgm:prSet phldrT="[Text]"/>
      <dgm:spPr/>
      <dgm:t>
        <a:bodyPr/>
        <a:lstStyle/>
        <a:p>
          <a:r>
            <a:rPr lang="en-US" dirty="0">
              <a:latin typeface="+mn-lt"/>
            </a:rPr>
            <a:t>U.S. Circuit Courts of Appeals</a:t>
          </a:r>
        </a:p>
      </dgm:t>
    </dgm:pt>
    <dgm:pt modelId="{DAD4C511-E024-4192-BE10-9C0DCB9A8A4F}" type="parTrans" cxnId="{B58A38DD-FBD0-4310-A5A4-2AED6009BFD9}">
      <dgm:prSet/>
      <dgm:spPr/>
      <dgm:t>
        <a:bodyPr/>
        <a:lstStyle/>
        <a:p>
          <a:endParaRPr lang="en-US">
            <a:latin typeface="+mn-lt"/>
          </a:endParaRPr>
        </a:p>
      </dgm:t>
    </dgm:pt>
    <dgm:pt modelId="{56477559-E481-4873-916E-E883BCDD1F48}" type="sibTrans" cxnId="{B58A38DD-FBD0-4310-A5A4-2AED6009BFD9}">
      <dgm:prSet/>
      <dgm:spPr/>
      <dgm:t>
        <a:bodyPr/>
        <a:lstStyle/>
        <a:p>
          <a:endParaRPr lang="en-US">
            <a:latin typeface="+mn-lt"/>
          </a:endParaRPr>
        </a:p>
      </dgm:t>
    </dgm:pt>
    <dgm:pt modelId="{932A3CA2-20CF-4242-ABCC-010C670CA721}">
      <dgm:prSet phldrT="[Text]"/>
      <dgm:spPr/>
      <dgm:t>
        <a:bodyPr/>
        <a:lstStyle/>
        <a:p>
          <a:r>
            <a:rPr lang="en-US" dirty="0">
              <a:latin typeface="+mn-lt"/>
            </a:rPr>
            <a:t>U.S. District Courts</a:t>
          </a:r>
        </a:p>
      </dgm:t>
    </dgm:pt>
    <dgm:pt modelId="{D0E0653F-A436-4BB5-9E78-29416810B6B6}" type="parTrans" cxnId="{D75FE8E7-E3DD-457A-9F14-D09530915D57}">
      <dgm:prSet/>
      <dgm:spPr/>
      <dgm:t>
        <a:bodyPr/>
        <a:lstStyle/>
        <a:p>
          <a:endParaRPr lang="en-US">
            <a:latin typeface="+mn-lt"/>
          </a:endParaRPr>
        </a:p>
      </dgm:t>
    </dgm:pt>
    <dgm:pt modelId="{9D594044-1F87-4CE8-836E-A4D7BCB94B34}" type="sibTrans" cxnId="{D75FE8E7-E3DD-457A-9F14-D09530915D57}">
      <dgm:prSet/>
      <dgm:spPr/>
      <dgm:t>
        <a:bodyPr/>
        <a:lstStyle/>
        <a:p>
          <a:endParaRPr lang="en-US">
            <a:latin typeface="+mn-lt"/>
          </a:endParaRPr>
        </a:p>
      </dgm:t>
    </dgm:pt>
    <dgm:pt modelId="{4668B5FC-0F8D-40FB-A444-185196F7CEF4}">
      <dgm:prSet phldrT="[Text]"/>
      <dgm:spPr/>
      <dgm:t>
        <a:bodyPr/>
        <a:lstStyle/>
        <a:p>
          <a:r>
            <a:rPr lang="en-US" dirty="0">
              <a:solidFill>
                <a:schemeClr val="tx2"/>
              </a:solidFill>
              <a:latin typeface="+mn-lt"/>
            </a:rPr>
            <a:t>Hears only </a:t>
          </a:r>
          <a:r>
            <a:rPr lang="en-US" b="1" dirty="0">
              <a:solidFill>
                <a:schemeClr val="tx2"/>
              </a:solidFill>
              <a:latin typeface="+mn-lt"/>
            </a:rPr>
            <a:t>75-80 cases</a:t>
          </a:r>
        </a:p>
      </dgm:t>
    </dgm:pt>
    <dgm:pt modelId="{ED9582B0-973C-415E-82EB-5BD9190B362A}" type="parTrans" cxnId="{9B6AAFD2-6B26-43A8-9CEA-7CBD3C4034BF}">
      <dgm:prSet/>
      <dgm:spPr/>
      <dgm:t>
        <a:bodyPr/>
        <a:lstStyle/>
        <a:p>
          <a:endParaRPr lang="en-US">
            <a:latin typeface="+mn-lt"/>
          </a:endParaRPr>
        </a:p>
      </dgm:t>
    </dgm:pt>
    <dgm:pt modelId="{2F9A7228-11C8-46BA-8143-4D96A05015E4}" type="sibTrans" cxnId="{9B6AAFD2-6B26-43A8-9CEA-7CBD3C4034BF}">
      <dgm:prSet/>
      <dgm:spPr/>
      <dgm:t>
        <a:bodyPr/>
        <a:lstStyle/>
        <a:p>
          <a:endParaRPr lang="en-US">
            <a:latin typeface="+mn-lt"/>
          </a:endParaRPr>
        </a:p>
      </dgm:t>
    </dgm:pt>
    <dgm:pt modelId="{EE0E0D4D-4FB7-4034-90FF-50DA79D4CA29}">
      <dgm:prSet phldrT="[Text]"/>
      <dgm:spPr/>
      <dgm:t>
        <a:bodyPr/>
        <a:lstStyle/>
        <a:p>
          <a:r>
            <a:rPr lang="en-US" dirty="0">
              <a:solidFill>
                <a:schemeClr val="tx2"/>
              </a:solidFill>
              <a:latin typeface="+mn-lt"/>
            </a:rPr>
            <a:t>Receive </a:t>
          </a:r>
          <a:r>
            <a:rPr lang="en-US" b="1" dirty="0">
              <a:solidFill>
                <a:schemeClr val="tx2"/>
              </a:solidFill>
              <a:latin typeface="+mn-lt"/>
            </a:rPr>
            <a:t>more than 55,600 filings</a:t>
          </a:r>
          <a:r>
            <a:rPr lang="en-US" dirty="0">
              <a:solidFill>
                <a:schemeClr val="tx2"/>
              </a:solidFill>
              <a:latin typeface="+mn-lt"/>
            </a:rPr>
            <a:t> annually</a:t>
          </a:r>
        </a:p>
      </dgm:t>
    </dgm:pt>
    <dgm:pt modelId="{197523CB-9C64-4ABC-9580-C9645E679A36}" type="parTrans" cxnId="{DE10D5AB-9233-4CDB-8D14-A82399A1F134}">
      <dgm:prSet/>
      <dgm:spPr/>
      <dgm:t>
        <a:bodyPr/>
        <a:lstStyle/>
        <a:p>
          <a:endParaRPr lang="en-US">
            <a:latin typeface="+mn-lt"/>
          </a:endParaRPr>
        </a:p>
      </dgm:t>
    </dgm:pt>
    <dgm:pt modelId="{1AA1AAAB-366D-45F9-9348-16628CCA49FD}" type="sibTrans" cxnId="{DE10D5AB-9233-4CDB-8D14-A82399A1F134}">
      <dgm:prSet/>
      <dgm:spPr/>
      <dgm:t>
        <a:bodyPr/>
        <a:lstStyle/>
        <a:p>
          <a:endParaRPr lang="en-US">
            <a:latin typeface="+mn-lt"/>
          </a:endParaRPr>
        </a:p>
      </dgm:t>
    </dgm:pt>
    <dgm:pt modelId="{FF30EDBD-6E48-43BF-9AF9-B0908BA256C9}">
      <dgm:prSet phldrT="[Text]"/>
      <dgm:spPr/>
      <dgm:t>
        <a:bodyPr/>
        <a:lstStyle/>
        <a:p>
          <a:r>
            <a:rPr lang="en-US" dirty="0">
              <a:latin typeface="+mn-lt"/>
            </a:rPr>
            <a:t>Receive </a:t>
          </a:r>
          <a:r>
            <a:rPr lang="en-US" b="1" dirty="0">
              <a:latin typeface="+mn-lt"/>
            </a:rPr>
            <a:t>more than 390,500 filings </a:t>
          </a:r>
          <a:r>
            <a:rPr lang="en-US" b="0" dirty="0">
              <a:latin typeface="+mn-lt"/>
            </a:rPr>
            <a:t>annually</a:t>
          </a:r>
          <a:endParaRPr lang="en-US" dirty="0">
            <a:latin typeface="+mn-lt"/>
          </a:endParaRPr>
        </a:p>
      </dgm:t>
    </dgm:pt>
    <dgm:pt modelId="{930F2B15-8CCE-40D2-AF8A-DA2A708BF15A}" type="parTrans" cxnId="{58B44B8B-0465-45EE-A018-0364B084AA55}">
      <dgm:prSet/>
      <dgm:spPr/>
      <dgm:t>
        <a:bodyPr/>
        <a:lstStyle/>
        <a:p>
          <a:endParaRPr lang="en-US">
            <a:latin typeface="+mn-lt"/>
          </a:endParaRPr>
        </a:p>
      </dgm:t>
    </dgm:pt>
    <dgm:pt modelId="{76F500F5-FBF0-4B56-A168-B950C91F6A26}" type="sibTrans" cxnId="{58B44B8B-0465-45EE-A018-0364B084AA55}">
      <dgm:prSet/>
      <dgm:spPr/>
      <dgm:t>
        <a:bodyPr/>
        <a:lstStyle/>
        <a:p>
          <a:endParaRPr lang="en-US">
            <a:latin typeface="+mn-lt"/>
          </a:endParaRPr>
        </a:p>
      </dgm:t>
    </dgm:pt>
    <dgm:pt modelId="{1F000B3D-DECF-4525-B884-A6F6F7ED855B}" type="pres">
      <dgm:prSet presAssocID="{CC2EF2C8-1BED-4894-8EE9-5DFA5B4946C0}" presName="linear" presStyleCnt="0">
        <dgm:presLayoutVars>
          <dgm:dir/>
          <dgm:animLvl val="lvl"/>
          <dgm:resizeHandles val="exact"/>
        </dgm:presLayoutVars>
      </dgm:prSet>
      <dgm:spPr/>
    </dgm:pt>
    <dgm:pt modelId="{9AE3AED4-8974-4EDD-BDCA-5B1566022A6C}" type="pres">
      <dgm:prSet presAssocID="{1D4A752B-FD12-4DA6-B7EE-4D99E3E72CB8}" presName="parentLin" presStyleCnt="0"/>
      <dgm:spPr/>
    </dgm:pt>
    <dgm:pt modelId="{C245F8C1-694C-4608-A3B1-FAF54FAF87DF}" type="pres">
      <dgm:prSet presAssocID="{1D4A752B-FD12-4DA6-B7EE-4D99E3E72CB8}" presName="parentLeftMargin" presStyleLbl="node1" presStyleIdx="0" presStyleCnt="3"/>
      <dgm:spPr/>
    </dgm:pt>
    <dgm:pt modelId="{67B6578D-5849-4FAB-84D4-91F3CB3A3FAE}" type="pres">
      <dgm:prSet presAssocID="{1D4A752B-FD12-4DA6-B7EE-4D99E3E72CB8}" presName="parentText" presStyleLbl="node1" presStyleIdx="0" presStyleCnt="3">
        <dgm:presLayoutVars>
          <dgm:chMax val="0"/>
          <dgm:bulletEnabled val="1"/>
        </dgm:presLayoutVars>
      </dgm:prSet>
      <dgm:spPr/>
    </dgm:pt>
    <dgm:pt modelId="{81BEBE9D-DDA3-4649-B553-B2C32A5F101F}" type="pres">
      <dgm:prSet presAssocID="{1D4A752B-FD12-4DA6-B7EE-4D99E3E72CB8}" presName="negativeSpace" presStyleCnt="0"/>
      <dgm:spPr/>
    </dgm:pt>
    <dgm:pt modelId="{9E3381D5-5B42-4568-BA6A-97BB59E84995}" type="pres">
      <dgm:prSet presAssocID="{1D4A752B-FD12-4DA6-B7EE-4D99E3E72CB8}" presName="childText" presStyleLbl="conFgAcc1" presStyleIdx="0" presStyleCnt="3">
        <dgm:presLayoutVars>
          <dgm:bulletEnabled val="1"/>
        </dgm:presLayoutVars>
      </dgm:prSet>
      <dgm:spPr/>
    </dgm:pt>
    <dgm:pt modelId="{B15A77EF-645D-4143-A214-C9A2FEE59964}" type="pres">
      <dgm:prSet presAssocID="{E5122A4D-4BBF-46E4-991D-A5210E173500}" presName="spaceBetweenRectangles" presStyleCnt="0"/>
      <dgm:spPr/>
    </dgm:pt>
    <dgm:pt modelId="{531202E4-A94F-476D-95AE-C343C8FF0BD1}" type="pres">
      <dgm:prSet presAssocID="{8AC011C3-0E4E-427E-AC2F-0DC93773232E}" presName="parentLin" presStyleCnt="0"/>
      <dgm:spPr/>
    </dgm:pt>
    <dgm:pt modelId="{48563B38-C482-489D-8B19-F19B00F53CE7}" type="pres">
      <dgm:prSet presAssocID="{8AC011C3-0E4E-427E-AC2F-0DC93773232E}" presName="parentLeftMargin" presStyleLbl="node1" presStyleIdx="0" presStyleCnt="3"/>
      <dgm:spPr/>
    </dgm:pt>
    <dgm:pt modelId="{EDC2677C-A5FF-46AA-82C8-934C266C35A4}" type="pres">
      <dgm:prSet presAssocID="{8AC011C3-0E4E-427E-AC2F-0DC93773232E}" presName="parentText" presStyleLbl="node1" presStyleIdx="1" presStyleCnt="3">
        <dgm:presLayoutVars>
          <dgm:chMax val="0"/>
          <dgm:bulletEnabled val="1"/>
        </dgm:presLayoutVars>
      </dgm:prSet>
      <dgm:spPr/>
    </dgm:pt>
    <dgm:pt modelId="{A53DF709-833B-4239-97DB-66CD4A9C4378}" type="pres">
      <dgm:prSet presAssocID="{8AC011C3-0E4E-427E-AC2F-0DC93773232E}" presName="negativeSpace" presStyleCnt="0"/>
      <dgm:spPr/>
    </dgm:pt>
    <dgm:pt modelId="{622160F4-D5F4-4AFF-A1EE-0C20AC78AAF8}" type="pres">
      <dgm:prSet presAssocID="{8AC011C3-0E4E-427E-AC2F-0DC93773232E}" presName="childText" presStyleLbl="conFgAcc1" presStyleIdx="1" presStyleCnt="3">
        <dgm:presLayoutVars>
          <dgm:bulletEnabled val="1"/>
        </dgm:presLayoutVars>
      </dgm:prSet>
      <dgm:spPr/>
    </dgm:pt>
    <dgm:pt modelId="{D7C53A4B-1424-4044-A183-96100CC05E3F}" type="pres">
      <dgm:prSet presAssocID="{56477559-E481-4873-916E-E883BCDD1F48}" presName="spaceBetweenRectangles" presStyleCnt="0"/>
      <dgm:spPr/>
    </dgm:pt>
    <dgm:pt modelId="{024DF975-BF8E-4776-8871-2ADD797BC2C0}" type="pres">
      <dgm:prSet presAssocID="{932A3CA2-20CF-4242-ABCC-010C670CA721}" presName="parentLin" presStyleCnt="0"/>
      <dgm:spPr/>
    </dgm:pt>
    <dgm:pt modelId="{975B2C06-5B8F-47DC-B778-4761E8E6B33A}" type="pres">
      <dgm:prSet presAssocID="{932A3CA2-20CF-4242-ABCC-010C670CA721}" presName="parentLeftMargin" presStyleLbl="node1" presStyleIdx="1" presStyleCnt="3"/>
      <dgm:spPr/>
    </dgm:pt>
    <dgm:pt modelId="{880DB43A-AA08-4F1A-9C98-12CB8D5C9CCD}" type="pres">
      <dgm:prSet presAssocID="{932A3CA2-20CF-4242-ABCC-010C670CA721}" presName="parentText" presStyleLbl="node1" presStyleIdx="2" presStyleCnt="3">
        <dgm:presLayoutVars>
          <dgm:chMax val="0"/>
          <dgm:bulletEnabled val="1"/>
        </dgm:presLayoutVars>
      </dgm:prSet>
      <dgm:spPr/>
    </dgm:pt>
    <dgm:pt modelId="{9401E29C-66F3-4E1D-B8D8-7F9015480652}" type="pres">
      <dgm:prSet presAssocID="{932A3CA2-20CF-4242-ABCC-010C670CA721}" presName="negativeSpace" presStyleCnt="0"/>
      <dgm:spPr/>
    </dgm:pt>
    <dgm:pt modelId="{37BC0939-6267-4D17-BFA9-EA18BF63FAC9}" type="pres">
      <dgm:prSet presAssocID="{932A3CA2-20CF-4242-ABCC-010C670CA721}" presName="childText" presStyleLbl="conFgAcc1" presStyleIdx="2" presStyleCnt="3">
        <dgm:presLayoutVars>
          <dgm:bulletEnabled val="1"/>
        </dgm:presLayoutVars>
      </dgm:prSet>
      <dgm:spPr/>
    </dgm:pt>
  </dgm:ptLst>
  <dgm:cxnLst>
    <dgm:cxn modelId="{2A7A8C13-B9A6-4738-8B42-9E9CC07D854C}" srcId="{1D4A752B-FD12-4DA6-B7EE-4D99E3E72CB8}" destId="{182C9A1D-4F59-4758-AB50-E6FA3903A2C2}" srcOrd="1" destOrd="0" parTransId="{F3989D40-1DA0-4EB9-B1C1-3237FB6915D4}" sibTransId="{6882453F-928B-4789-BFAA-52F5B6DAE8B6}"/>
    <dgm:cxn modelId="{A245A825-E7DA-425B-817C-3B5E6A010FD8}" type="presOf" srcId="{1D4A752B-FD12-4DA6-B7EE-4D99E3E72CB8}" destId="{C245F8C1-694C-4608-A3B1-FAF54FAF87DF}" srcOrd="0" destOrd="0" presId="urn:microsoft.com/office/officeart/2005/8/layout/list1"/>
    <dgm:cxn modelId="{6692C92D-91BC-48F4-863C-B9FE77664C64}" type="presOf" srcId="{4668B5FC-0F8D-40FB-A444-185196F7CEF4}" destId="{9E3381D5-5B42-4568-BA6A-97BB59E84995}" srcOrd="0" destOrd="0" presId="urn:microsoft.com/office/officeart/2005/8/layout/list1"/>
    <dgm:cxn modelId="{95AED03C-423B-410D-A99F-8FDBC0ACE2C5}" type="presOf" srcId="{182C9A1D-4F59-4758-AB50-E6FA3903A2C2}" destId="{9E3381D5-5B42-4568-BA6A-97BB59E84995}" srcOrd="0" destOrd="1" presId="urn:microsoft.com/office/officeart/2005/8/layout/list1"/>
    <dgm:cxn modelId="{F275F93C-2B14-4E6F-BB94-E045D09C1D7C}" type="presOf" srcId="{8AC011C3-0E4E-427E-AC2F-0DC93773232E}" destId="{EDC2677C-A5FF-46AA-82C8-934C266C35A4}" srcOrd="1" destOrd="0" presId="urn:microsoft.com/office/officeart/2005/8/layout/list1"/>
    <dgm:cxn modelId="{8EFA5B54-4C1C-45C0-886E-5B54E9C769F0}" type="presOf" srcId="{CC2EF2C8-1BED-4894-8EE9-5DFA5B4946C0}" destId="{1F000B3D-DECF-4525-B884-A6F6F7ED855B}" srcOrd="0" destOrd="0" presId="urn:microsoft.com/office/officeart/2005/8/layout/list1"/>
    <dgm:cxn modelId="{58B44B8B-0465-45EE-A018-0364B084AA55}" srcId="{932A3CA2-20CF-4242-ABCC-010C670CA721}" destId="{FF30EDBD-6E48-43BF-9AF9-B0908BA256C9}" srcOrd="0" destOrd="0" parTransId="{930F2B15-8CCE-40D2-AF8A-DA2A708BF15A}" sibTransId="{76F500F5-FBF0-4B56-A168-B950C91F6A26}"/>
    <dgm:cxn modelId="{74B9F68C-477A-44B9-ADA7-2D1958344C94}" type="presOf" srcId="{EE0E0D4D-4FB7-4034-90FF-50DA79D4CA29}" destId="{622160F4-D5F4-4AFF-A1EE-0C20AC78AAF8}" srcOrd="0" destOrd="0" presId="urn:microsoft.com/office/officeart/2005/8/layout/list1"/>
    <dgm:cxn modelId="{E6C8BD91-9E17-45BB-9B0A-03B3A77E1187}" type="presOf" srcId="{FF30EDBD-6E48-43BF-9AF9-B0908BA256C9}" destId="{37BC0939-6267-4D17-BFA9-EA18BF63FAC9}" srcOrd="0" destOrd="0" presId="urn:microsoft.com/office/officeart/2005/8/layout/list1"/>
    <dgm:cxn modelId="{DE10D5AB-9233-4CDB-8D14-A82399A1F134}" srcId="{8AC011C3-0E4E-427E-AC2F-0DC93773232E}" destId="{EE0E0D4D-4FB7-4034-90FF-50DA79D4CA29}" srcOrd="0" destOrd="0" parTransId="{197523CB-9C64-4ABC-9580-C9645E679A36}" sibTransId="{1AA1AAAB-366D-45F9-9348-16628CCA49FD}"/>
    <dgm:cxn modelId="{1AE73CB1-21A1-4423-B532-76AEAC54CF2B}" type="presOf" srcId="{8AC011C3-0E4E-427E-AC2F-0DC93773232E}" destId="{48563B38-C482-489D-8B19-F19B00F53CE7}" srcOrd="0" destOrd="0" presId="urn:microsoft.com/office/officeart/2005/8/layout/list1"/>
    <dgm:cxn modelId="{99064AB6-4533-4A14-9A4A-2F505359306F}" srcId="{CC2EF2C8-1BED-4894-8EE9-5DFA5B4946C0}" destId="{1D4A752B-FD12-4DA6-B7EE-4D99E3E72CB8}" srcOrd="0" destOrd="0" parTransId="{CEE9AE36-8B60-415E-AD69-BC49CB947F1D}" sibTransId="{E5122A4D-4BBF-46E4-991D-A5210E173500}"/>
    <dgm:cxn modelId="{5636EBB9-0F23-4E33-A822-3D1ABDCE0E29}" type="presOf" srcId="{932A3CA2-20CF-4242-ABCC-010C670CA721}" destId="{975B2C06-5B8F-47DC-B778-4761E8E6B33A}" srcOrd="0" destOrd="0" presId="urn:microsoft.com/office/officeart/2005/8/layout/list1"/>
    <dgm:cxn modelId="{9B6AAFD2-6B26-43A8-9CEA-7CBD3C4034BF}" srcId="{1D4A752B-FD12-4DA6-B7EE-4D99E3E72CB8}" destId="{4668B5FC-0F8D-40FB-A444-185196F7CEF4}" srcOrd="0" destOrd="0" parTransId="{ED9582B0-973C-415E-82EB-5BD9190B362A}" sibTransId="{2F9A7228-11C8-46BA-8143-4D96A05015E4}"/>
    <dgm:cxn modelId="{0291C1D2-3065-4117-9F78-3D2D0BDCFBAA}" type="presOf" srcId="{932A3CA2-20CF-4242-ABCC-010C670CA721}" destId="{880DB43A-AA08-4F1A-9C98-12CB8D5C9CCD}" srcOrd="1" destOrd="0" presId="urn:microsoft.com/office/officeart/2005/8/layout/list1"/>
    <dgm:cxn modelId="{B58A38DD-FBD0-4310-A5A4-2AED6009BFD9}" srcId="{CC2EF2C8-1BED-4894-8EE9-5DFA5B4946C0}" destId="{8AC011C3-0E4E-427E-AC2F-0DC93773232E}" srcOrd="1" destOrd="0" parTransId="{DAD4C511-E024-4192-BE10-9C0DCB9A8A4F}" sibTransId="{56477559-E481-4873-916E-E883BCDD1F48}"/>
    <dgm:cxn modelId="{DB9F29E7-D183-4314-BF80-4F6D174F50CE}" type="presOf" srcId="{1D4A752B-FD12-4DA6-B7EE-4D99E3E72CB8}" destId="{67B6578D-5849-4FAB-84D4-91F3CB3A3FAE}" srcOrd="1" destOrd="0" presId="urn:microsoft.com/office/officeart/2005/8/layout/list1"/>
    <dgm:cxn modelId="{D75FE8E7-E3DD-457A-9F14-D09530915D57}" srcId="{CC2EF2C8-1BED-4894-8EE9-5DFA5B4946C0}" destId="{932A3CA2-20CF-4242-ABCC-010C670CA721}" srcOrd="2" destOrd="0" parTransId="{D0E0653F-A436-4BB5-9E78-29416810B6B6}" sibTransId="{9D594044-1F87-4CE8-836E-A4D7BCB94B34}"/>
    <dgm:cxn modelId="{876D813B-EE87-4897-A7D3-360FC0D20805}" type="presParOf" srcId="{1F000B3D-DECF-4525-B884-A6F6F7ED855B}" destId="{9AE3AED4-8974-4EDD-BDCA-5B1566022A6C}" srcOrd="0" destOrd="0" presId="urn:microsoft.com/office/officeart/2005/8/layout/list1"/>
    <dgm:cxn modelId="{41392CAC-2C21-4D2D-8BAF-0637F20CE627}" type="presParOf" srcId="{9AE3AED4-8974-4EDD-BDCA-5B1566022A6C}" destId="{C245F8C1-694C-4608-A3B1-FAF54FAF87DF}" srcOrd="0" destOrd="0" presId="urn:microsoft.com/office/officeart/2005/8/layout/list1"/>
    <dgm:cxn modelId="{D03A9ECC-4748-4973-9216-C9F9774DDA98}" type="presParOf" srcId="{9AE3AED4-8974-4EDD-BDCA-5B1566022A6C}" destId="{67B6578D-5849-4FAB-84D4-91F3CB3A3FAE}" srcOrd="1" destOrd="0" presId="urn:microsoft.com/office/officeart/2005/8/layout/list1"/>
    <dgm:cxn modelId="{3E909CC0-FD8D-4D1F-912E-A025B0CF9557}" type="presParOf" srcId="{1F000B3D-DECF-4525-B884-A6F6F7ED855B}" destId="{81BEBE9D-DDA3-4649-B553-B2C32A5F101F}" srcOrd="1" destOrd="0" presId="urn:microsoft.com/office/officeart/2005/8/layout/list1"/>
    <dgm:cxn modelId="{72E734DE-5243-449B-9C50-A532E1D5704E}" type="presParOf" srcId="{1F000B3D-DECF-4525-B884-A6F6F7ED855B}" destId="{9E3381D5-5B42-4568-BA6A-97BB59E84995}" srcOrd="2" destOrd="0" presId="urn:microsoft.com/office/officeart/2005/8/layout/list1"/>
    <dgm:cxn modelId="{355A81C9-BB42-4440-B948-78E763C24AAA}" type="presParOf" srcId="{1F000B3D-DECF-4525-B884-A6F6F7ED855B}" destId="{B15A77EF-645D-4143-A214-C9A2FEE59964}" srcOrd="3" destOrd="0" presId="urn:microsoft.com/office/officeart/2005/8/layout/list1"/>
    <dgm:cxn modelId="{45E4F059-51CF-46F1-8E83-2D54E59D5514}" type="presParOf" srcId="{1F000B3D-DECF-4525-B884-A6F6F7ED855B}" destId="{531202E4-A94F-476D-95AE-C343C8FF0BD1}" srcOrd="4" destOrd="0" presId="urn:microsoft.com/office/officeart/2005/8/layout/list1"/>
    <dgm:cxn modelId="{B6E5C851-AA6F-48E3-BCAD-CBF29946A457}" type="presParOf" srcId="{531202E4-A94F-476D-95AE-C343C8FF0BD1}" destId="{48563B38-C482-489D-8B19-F19B00F53CE7}" srcOrd="0" destOrd="0" presId="urn:microsoft.com/office/officeart/2005/8/layout/list1"/>
    <dgm:cxn modelId="{BA3B7EEA-5772-487D-9B5C-74C64ADA22CD}" type="presParOf" srcId="{531202E4-A94F-476D-95AE-C343C8FF0BD1}" destId="{EDC2677C-A5FF-46AA-82C8-934C266C35A4}" srcOrd="1" destOrd="0" presId="urn:microsoft.com/office/officeart/2005/8/layout/list1"/>
    <dgm:cxn modelId="{8A4EF9A1-DD48-40A6-9FB6-194C9AC8CDFD}" type="presParOf" srcId="{1F000B3D-DECF-4525-B884-A6F6F7ED855B}" destId="{A53DF709-833B-4239-97DB-66CD4A9C4378}" srcOrd="5" destOrd="0" presId="urn:microsoft.com/office/officeart/2005/8/layout/list1"/>
    <dgm:cxn modelId="{1B5FEDF7-01AD-42BB-AF2B-B873F7B7BFE9}" type="presParOf" srcId="{1F000B3D-DECF-4525-B884-A6F6F7ED855B}" destId="{622160F4-D5F4-4AFF-A1EE-0C20AC78AAF8}" srcOrd="6" destOrd="0" presId="urn:microsoft.com/office/officeart/2005/8/layout/list1"/>
    <dgm:cxn modelId="{75F338FF-A5DB-47AF-B4C3-67D9D9D934DE}" type="presParOf" srcId="{1F000B3D-DECF-4525-B884-A6F6F7ED855B}" destId="{D7C53A4B-1424-4044-A183-96100CC05E3F}" srcOrd="7" destOrd="0" presId="urn:microsoft.com/office/officeart/2005/8/layout/list1"/>
    <dgm:cxn modelId="{81652912-C024-407B-80CD-A3C38F12ED27}" type="presParOf" srcId="{1F000B3D-DECF-4525-B884-A6F6F7ED855B}" destId="{024DF975-BF8E-4776-8871-2ADD797BC2C0}" srcOrd="8" destOrd="0" presId="urn:microsoft.com/office/officeart/2005/8/layout/list1"/>
    <dgm:cxn modelId="{8655010D-042B-496B-8739-7A5F62369F84}" type="presParOf" srcId="{024DF975-BF8E-4776-8871-2ADD797BC2C0}" destId="{975B2C06-5B8F-47DC-B778-4761E8E6B33A}" srcOrd="0" destOrd="0" presId="urn:microsoft.com/office/officeart/2005/8/layout/list1"/>
    <dgm:cxn modelId="{9463DE18-6490-4147-B36D-EF859E855E8F}" type="presParOf" srcId="{024DF975-BF8E-4776-8871-2ADD797BC2C0}" destId="{880DB43A-AA08-4F1A-9C98-12CB8D5C9CCD}" srcOrd="1" destOrd="0" presId="urn:microsoft.com/office/officeart/2005/8/layout/list1"/>
    <dgm:cxn modelId="{60B9CC6E-5665-4C6D-92C3-D6E97078CEC9}" type="presParOf" srcId="{1F000B3D-DECF-4525-B884-A6F6F7ED855B}" destId="{9401E29C-66F3-4E1D-B8D8-7F9015480652}" srcOrd="9" destOrd="0" presId="urn:microsoft.com/office/officeart/2005/8/layout/list1"/>
    <dgm:cxn modelId="{ADE2BB97-5691-4D2B-9CBD-5CE951BD962E}" type="presParOf" srcId="{1F000B3D-DECF-4525-B884-A6F6F7ED855B}" destId="{37BC0939-6267-4D17-BFA9-EA18BF63FA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FB084B-B697-4DC4-9A37-C3A9199EABB4}" type="doc">
      <dgm:prSet loTypeId="urn:microsoft.com/office/officeart/2005/8/layout/vProcess5" loCatId="process" qsTypeId="urn:microsoft.com/office/officeart/2005/8/quickstyle/simple1" qsCatId="simple" csTypeId="urn:microsoft.com/office/officeart/2005/8/colors/accent1_3" csCatId="accent1" phldr="1"/>
      <dgm:spPr/>
    </dgm:pt>
    <dgm:pt modelId="{ECC673BD-1D59-4FD3-97E0-76E76D8653EE}">
      <dgm:prSet phldrT="[Text]"/>
      <dgm:spPr/>
      <dgm:t>
        <a:bodyPr/>
        <a:lstStyle/>
        <a:p>
          <a:r>
            <a:rPr lang="en-US" dirty="0"/>
            <a:t>Judicial Vacancy Announced</a:t>
          </a:r>
        </a:p>
      </dgm:t>
    </dgm:pt>
    <dgm:pt modelId="{F7162FAA-918A-48B8-A45B-5F2282864FD2}" type="parTrans" cxnId="{CA39B6CA-59D1-4F87-8C1D-4AB6BC8694E5}">
      <dgm:prSet/>
      <dgm:spPr/>
      <dgm:t>
        <a:bodyPr/>
        <a:lstStyle/>
        <a:p>
          <a:endParaRPr lang="en-US"/>
        </a:p>
      </dgm:t>
    </dgm:pt>
    <dgm:pt modelId="{DA965BCA-8C33-4613-9569-A4B8C9417106}" type="sibTrans" cxnId="{CA39B6CA-59D1-4F87-8C1D-4AB6BC8694E5}">
      <dgm:prSet/>
      <dgm:spPr/>
      <dgm:t>
        <a:bodyPr/>
        <a:lstStyle/>
        <a:p>
          <a:endParaRPr lang="en-US"/>
        </a:p>
      </dgm:t>
    </dgm:pt>
    <dgm:pt modelId="{BF5ED1A9-11C1-4814-B267-14D708160EA0}">
      <dgm:prSet phldrT="[Text]"/>
      <dgm:spPr/>
      <dgm:t>
        <a:bodyPr/>
        <a:lstStyle/>
        <a:p>
          <a:r>
            <a:rPr lang="en-US" dirty="0"/>
            <a:t>Step 1: President Nominates</a:t>
          </a:r>
        </a:p>
      </dgm:t>
    </dgm:pt>
    <dgm:pt modelId="{DCBA7CEE-2883-482A-AB0F-6901E6508BD6}" type="parTrans" cxnId="{049BBD60-185D-446D-87BF-6E1D516DDAC1}">
      <dgm:prSet/>
      <dgm:spPr/>
      <dgm:t>
        <a:bodyPr/>
        <a:lstStyle/>
        <a:p>
          <a:endParaRPr lang="en-US"/>
        </a:p>
      </dgm:t>
    </dgm:pt>
    <dgm:pt modelId="{6C030238-6296-445D-815F-348F459AF776}" type="sibTrans" cxnId="{049BBD60-185D-446D-87BF-6E1D516DDAC1}">
      <dgm:prSet/>
      <dgm:spPr/>
      <dgm:t>
        <a:bodyPr/>
        <a:lstStyle/>
        <a:p>
          <a:endParaRPr lang="en-US"/>
        </a:p>
      </dgm:t>
    </dgm:pt>
    <dgm:pt modelId="{66698111-8D08-42BE-8EBE-03836C56A69A}">
      <dgm:prSet phldrT="[Text]"/>
      <dgm:spPr/>
      <dgm:t>
        <a:bodyPr/>
        <a:lstStyle/>
        <a:p>
          <a:r>
            <a:rPr lang="en-US" dirty="0"/>
            <a:t>Step 2: Senate Judiciary Committee Evaluates</a:t>
          </a:r>
        </a:p>
      </dgm:t>
    </dgm:pt>
    <dgm:pt modelId="{4AA878A1-D0DC-4039-802D-4B1201621B5B}" type="parTrans" cxnId="{BF20E8D4-48FC-4D26-9F51-39E291E20238}">
      <dgm:prSet/>
      <dgm:spPr/>
      <dgm:t>
        <a:bodyPr/>
        <a:lstStyle/>
        <a:p>
          <a:endParaRPr lang="en-US"/>
        </a:p>
      </dgm:t>
    </dgm:pt>
    <dgm:pt modelId="{EB7F33A3-5E7E-47EE-8197-B930F829C1AB}" type="sibTrans" cxnId="{BF20E8D4-48FC-4D26-9F51-39E291E20238}">
      <dgm:prSet/>
      <dgm:spPr/>
      <dgm:t>
        <a:bodyPr/>
        <a:lstStyle/>
        <a:p>
          <a:endParaRPr lang="en-US"/>
        </a:p>
      </dgm:t>
    </dgm:pt>
    <dgm:pt modelId="{0F0A6E9D-1D6F-4F26-A5B4-D2E3A0F8EEFE}">
      <dgm:prSet phldrT="[Text]"/>
      <dgm:spPr/>
      <dgm:t>
        <a:bodyPr/>
        <a:lstStyle/>
        <a:p>
          <a:r>
            <a:rPr lang="en-US" dirty="0"/>
            <a:t>Step 3: Senate Judiciary Committee Reports</a:t>
          </a:r>
        </a:p>
      </dgm:t>
    </dgm:pt>
    <dgm:pt modelId="{58DAB5B1-C2E5-4DDE-BF96-E1ED5A528254}" type="parTrans" cxnId="{72D3CF63-8179-441B-9A9D-5188CF80DAE0}">
      <dgm:prSet/>
      <dgm:spPr/>
      <dgm:t>
        <a:bodyPr/>
        <a:lstStyle/>
        <a:p>
          <a:endParaRPr lang="en-US"/>
        </a:p>
      </dgm:t>
    </dgm:pt>
    <dgm:pt modelId="{42D90955-E119-40CE-931B-BD4D17087C29}" type="sibTrans" cxnId="{72D3CF63-8179-441B-9A9D-5188CF80DAE0}">
      <dgm:prSet/>
      <dgm:spPr/>
      <dgm:t>
        <a:bodyPr/>
        <a:lstStyle/>
        <a:p>
          <a:endParaRPr lang="en-US"/>
        </a:p>
      </dgm:t>
    </dgm:pt>
    <dgm:pt modelId="{0812E824-E7C7-4524-8702-F3A4EA35C30B}">
      <dgm:prSet phldrT="[Text]"/>
      <dgm:spPr/>
      <dgm:t>
        <a:bodyPr/>
        <a:lstStyle/>
        <a:p>
          <a:r>
            <a:rPr lang="en-US" dirty="0"/>
            <a:t>Step 4: Senate Confirmation Vote</a:t>
          </a:r>
        </a:p>
      </dgm:t>
    </dgm:pt>
    <dgm:pt modelId="{76296FA5-83D7-49CB-AB17-B1B1DFEA9765}" type="parTrans" cxnId="{F6B3E359-1A72-4862-9840-1806FF310D9E}">
      <dgm:prSet/>
      <dgm:spPr/>
      <dgm:t>
        <a:bodyPr/>
        <a:lstStyle/>
        <a:p>
          <a:endParaRPr lang="en-US"/>
        </a:p>
      </dgm:t>
    </dgm:pt>
    <dgm:pt modelId="{929EEDC2-1A7F-4174-946F-A7D01A892CFA}" type="sibTrans" cxnId="{F6B3E359-1A72-4862-9840-1806FF310D9E}">
      <dgm:prSet/>
      <dgm:spPr/>
      <dgm:t>
        <a:bodyPr/>
        <a:lstStyle/>
        <a:p>
          <a:endParaRPr lang="en-US"/>
        </a:p>
      </dgm:t>
    </dgm:pt>
    <dgm:pt modelId="{FBD2FE35-0A5F-4774-8CE2-8ECDE7FCD582}" type="pres">
      <dgm:prSet presAssocID="{A4FB084B-B697-4DC4-9A37-C3A9199EABB4}" presName="outerComposite" presStyleCnt="0">
        <dgm:presLayoutVars>
          <dgm:chMax val="5"/>
          <dgm:dir/>
          <dgm:resizeHandles val="exact"/>
        </dgm:presLayoutVars>
      </dgm:prSet>
      <dgm:spPr/>
    </dgm:pt>
    <dgm:pt modelId="{ECC90EDC-75DC-42F4-BEA5-B11FEA9CA3AA}" type="pres">
      <dgm:prSet presAssocID="{A4FB084B-B697-4DC4-9A37-C3A9199EABB4}" presName="dummyMaxCanvas" presStyleCnt="0">
        <dgm:presLayoutVars/>
      </dgm:prSet>
      <dgm:spPr/>
    </dgm:pt>
    <dgm:pt modelId="{C01507A5-05CD-442A-9BDB-5224C1D6E2E2}" type="pres">
      <dgm:prSet presAssocID="{A4FB084B-B697-4DC4-9A37-C3A9199EABB4}" presName="FiveNodes_1" presStyleLbl="node1" presStyleIdx="0" presStyleCnt="5">
        <dgm:presLayoutVars>
          <dgm:bulletEnabled val="1"/>
        </dgm:presLayoutVars>
      </dgm:prSet>
      <dgm:spPr/>
    </dgm:pt>
    <dgm:pt modelId="{2BE4C964-2D5E-447C-9A11-12F03436A7AB}" type="pres">
      <dgm:prSet presAssocID="{A4FB084B-B697-4DC4-9A37-C3A9199EABB4}" presName="FiveNodes_2" presStyleLbl="node1" presStyleIdx="1" presStyleCnt="5">
        <dgm:presLayoutVars>
          <dgm:bulletEnabled val="1"/>
        </dgm:presLayoutVars>
      </dgm:prSet>
      <dgm:spPr/>
    </dgm:pt>
    <dgm:pt modelId="{1EDCAF55-2CC0-4EC1-B40A-7DC760338113}" type="pres">
      <dgm:prSet presAssocID="{A4FB084B-B697-4DC4-9A37-C3A9199EABB4}" presName="FiveNodes_3" presStyleLbl="node1" presStyleIdx="2" presStyleCnt="5">
        <dgm:presLayoutVars>
          <dgm:bulletEnabled val="1"/>
        </dgm:presLayoutVars>
      </dgm:prSet>
      <dgm:spPr/>
    </dgm:pt>
    <dgm:pt modelId="{92D69F9A-9EC0-4748-BDF7-4D0625AB2BBC}" type="pres">
      <dgm:prSet presAssocID="{A4FB084B-B697-4DC4-9A37-C3A9199EABB4}" presName="FiveNodes_4" presStyleLbl="node1" presStyleIdx="3" presStyleCnt="5">
        <dgm:presLayoutVars>
          <dgm:bulletEnabled val="1"/>
        </dgm:presLayoutVars>
      </dgm:prSet>
      <dgm:spPr/>
    </dgm:pt>
    <dgm:pt modelId="{85E4312E-A3B9-46A0-9328-F80376D0447C}" type="pres">
      <dgm:prSet presAssocID="{A4FB084B-B697-4DC4-9A37-C3A9199EABB4}" presName="FiveNodes_5" presStyleLbl="node1" presStyleIdx="4" presStyleCnt="5" custLinFactNeighborX="0" custLinFactNeighborY="0">
        <dgm:presLayoutVars>
          <dgm:bulletEnabled val="1"/>
        </dgm:presLayoutVars>
      </dgm:prSet>
      <dgm:spPr/>
    </dgm:pt>
    <dgm:pt modelId="{E4B4E2FD-D82A-48C2-A868-16E2A906A161}" type="pres">
      <dgm:prSet presAssocID="{A4FB084B-B697-4DC4-9A37-C3A9199EABB4}" presName="FiveConn_1-2" presStyleLbl="fgAccFollowNode1" presStyleIdx="0" presStyleCnt="4">
        <dgm:presLayoutVars>
          <dgm:bulletEnabled val="1"/>
        </dgm:presLayoutVars>
      </dgm:prSet>
      <dgm:spPr/>
    </dgm:pt>
    <dgm:pt modelId="{571D8AE5-5FFF-4085-932F-C57DEE7CB179}" type="pres">
      <dgm:prSet presAssocID="{A4FB084B-B697-4DC4-9A37-C3A9199EABB4}" presName="FiveConn_2-3" presStyleLbl="fgAccFollowNode1" presStyleIdx="1" presStyleCnt="4">
        <dgm:presLayoutVars>
          <dgm:bulletEnabled val="1"/>
        </dgm:presLayoutVars>
      </dgm:prSet>
      <dgm:spPr/>
    </dgm:pt>
    <dgm:pt modelId="{0DC2B097-F9BC-44D8-AD16-5EA697D5B311}" type="pres">
      <dgm:prSet presAssocID="{A4FB084B-B697-4DC4-9A37-C3A9199EABB4}" presName="FiveConn_3-4" presStyleLbl="fgAccFollowNode1" presStyleIdx="2" presStyleCnt="4">
        <dgm:presLayoutVars>
          <dgm:bulletEnabled val="1"/>
        </dgm:presLayoutVars>
      </dgm:prSet>
      <dgm:spPr/>
    </dgm:pt>
    <dgm:pt modelId="{1352E64B-9605-4982-B03F-FFC332DA2463}" type="pres">
      <dgm:prSet presAssocID="{A4FB084B-B697-4DC4-9A37-C3A9199EABB4}" presName="FiveConn_4-5" presStyleLbl="fgAccFollowNode1" presStyleIdx="3" presStyleCnt="4">
        <dgm:presLayoutVars>
          <dgm:bulletEnabled val="1"/>
        </dgm:presLayoutVars>
      </dgm:prSet>
      <dgm:spPr/>
    </dgm:pt>
    <dgm:pt modelId="{403CD272-52EA-493A-930D-8E9831D574E5}" type="pres">
      <dgm:prSet presAssocID="{A4FB084B-B697-4DC4-9A37-C3A9199EABB4}" presName="FiveNodes_1_text" presStyleLbl="node1" presStyleIdx="4" presStyleCnt="5">
        <dgm:presLayoutVars>
          <dgm:bulletEnabled val="1"/>
        </dgm:presLayoutVars>
      </dgm:prSet>
      <dgm:spPr/>
    </dgm:pt>
    <dgm:pt modelId="{ACC18C72-7B9D-4FE3-9C56-31C0EC93A226}" type="pres">
      <dgm:prSet presAssocID="{A4FB084B-B697-4DC4-9A37-C3A9199EABB4}" presName="FiveNodes_2_text" presStyleLbl="node1" presStyleIdx="4" presStyleCnt="5">
        <dgm:presLayoutVars>
          <dgm:bulletEnabled val="1"/>
        </dgm:presLayoutVars>
      </dgm:prSet>
      <dgm:spPr/>
    </dgm:pt>
    <dgm:pt modelId="{07718F40-1F51-4093-BC99-0FB0FE87DEB8}" type="pres">
      <dgm:prSet presAssocID="{A4FB084B-B697-4DC4-9A37-C3A9199EABB4}" presName="FiveNodes_3_text" presStyleLbl="node1" presStyleIdx="4" presStyleCnt="5">
        <dgm:presLayoutVars>
          <dgm:bulletEnabled val="1"/>
        </dgm:presLayoutVars>
      </dgm:prSet>
      <dgm:spPr/>
    </dgm:pt>
    <dgm:pt modelId="{470AA743-324F-456B-A9A1-5BB85EFA55E0}" type="pres">
      <dgm:prSet presAssocID="{A4FB084B-B697-4DC4-9A37-C3A9199EABB4}" presName="FiveNodes_4_text" presStyleLbl="node1" presStyleIdx="4" presStyleCnt="5">
        <dgm:presLayoutVars>
          <dgm:bulletEnabled val="1"/>
        </dgm:presLayoutVars>
      </dgm:prSet>
      <dgm:spPr/>
    </dgm:pt>
    <dgm:pt modelId="{5148E23C-DFF5-46F2-BB32-720A9982BB11}" type="pres">
      <dgm:prSet presAssocID="{A4FB084B-B697-4DC4-9A37-C3A9199EABB4}" presName="FiveNodes_5_text" presStyleLbl="node1" presStyleIdx="4" presStyleCnt="5">
        <dgm:presLayoutVars>
          <dgm:bulletEnabled val="1"/>
        </dgm:presLayoutVars>
      </dgm:prSet>
      <dgm:spPr/>
    </dgm:pt>
  </dgm:ptLst>
  <dgm:cxnLst>
    <dgm:cxn modelId="{5C301007-CF8D-4601-B075-6C7FAC8CCF97}" type="presOf" srcId="{66698111-8D08-42BE-8EBE-03836C56A69A}" destId="{07718F40-1F51-4093-BC99-0FB0FE87DEB8}" srcOrd="1" destOrd="0" presId="urn:microsoft.com/office/officeart/2005/8/layout/vProcess5"/>
    <dgm:cxn modelId="{4B02DE0E-1D1F-4EC8-973E-2487CCDF07CE}" type="presOf" srcId="{EB7F33A3-5E7E-47EE-8197-B930F829C1AB}" destId="{0DC2B097-F9BC-44D8-AD16-5EA697D5B311}" srcOrd="0" destOrd="0" presId="urn:microsoft.com/office/officeart/2005/8/layout/vProcess5"/>
    <dgm:cxn modelId="{44352B12-F17C-4FE8-B6FC-B27BFEAB9910}" type="presOf" srcId="{0812E824-E7C7-4524-8702-F3A4EA35C30B}" destId="{5148E23C-DFF5-46F2-BB32-720A9982BB11}" srcOrd="1" destOrd="0" presId="urn:microsoft.com/office/officeart/2005/8/layout/vProcess5"/>
    <dgm:cxn modelId="{575D6F15-C1BB-4E25-8D47-5B691932F7E3}" type="presOf" srcId="{A4FB084B-B697-4DC4-9A37-C3A9199EABB4}" destId="{FBD2FE35-0A5F-4774-8CE2-8ECDE7FCD582}" srcOrd="0" destOrd="0" presId="urn:microsoft.com/office/officeart/2005/8/layout/vProcess5"/>
    <dgm:cxn modelId="{1EB53536-285E-4C2D-BB86-632177149B8A}" type="presOf" srcId="{ECC673BD-1D59-4FD3-97E0-76E76D8653EE}" destId="{403CD272-52EA-493A-930D-8E9831D574E5}" srcOrd="1" destOrd="0" presId="urn:microsoft.com/office/officeart/2005/8/layout/vProcess5"/>
    <dgm:cxn modelId="{C573CE3A-19B2-4465-BE18-7FC37C672463}" type="presOf" srcId="{42D90955-E119-40CE-931B-BD4D17087C29}" destId="{1352E64B-9605-4982-B03F-FFC332DA2463}" srcOrd="0" destOrd="0" presId="urn:microsoft.com/office/officeart/2005/8/layout/vProcess5"/>
    <dgm:cxn modelId="{5AD1AF5B-027B-47C7-A224-188EC8C8B248}" type="presOf" srcId="{0812E824-E7C7-4524-8702-F3A4EA35C30B}" destId="{85E4312E-A3B9-46A0-9328-F80376D0447C}" srcOrd="0" destOrd="0" presId="urn:microsoft.com/office/officeart/2005/8/layout/vProcess5"/>
    <dgm:cxn modelId="{049BBD60-185D-446D-87BF-6E1D516DDAC1}" srcId="{A4FB084B-B697-4DC4-9A37-C3A9199EABB4}" destId="{BF5ED1A9-11C1-4814-B267-14D708160EA0}" srcOrd="1" destOrd="0" parTransId="{DCBA7CEE-2883-482A-AB0F-6901E6508BD6}" sibTransId="{6C030238-6296-445D-815F-348F459AF776}"/>
    <dgm:cxn modelId="{72D3CF63-8179-441B-9A9D-5188CF80DAE0}" srcId="{A4FB084B-B697-4DC4-9A37-C3A9199EABB4}" destId="{0F0A6E9D-1D6F-4F26-A5B4-D2E3A0F8EEFE}" srcOrd="3" destOrd="0" parTransId="{58DAB5B1-C2E5-4DDE-BF96-E1ED5A528254}" sibTransId="{42D90955-E119-40CE-931B-BD4D17087C29}"/>
    <dgm:cxn modelId="{A97F6B48-EA31-4C79-A66A-F39512658372}" type="presOf" srcId="{0F0A6E9D-1D6F-4F26-A5B4-D2E3A0F8EEFE}" destId="{92D69F9A-9EC0-4748-BDF7-4D0625AB2BBC}" srcOrd="0" destOrd="0" presId="urn:microsoft.com/office/officeart/2005/8/layout/vProcess5"/>
    <dgm:cxn modelId="{45928872-4243-4CC5-936A-059DB1AA3492}" type="presOf" srcId="{0F0A6E9D-1D6F-4F26-A5B4-D2E3A0F8EEFE}" destId="{470AA743-324F-456B-A9A1-5BB85EFA55E0}" srcOrd="1" destOrd="0" presId="urn:microsoft.com/office/officeart/2005/8/layout/vProcess5"/>
    <dgm:cxn modelId="{7A480856-F422-43E4-B0CE-6F4EE406178B}" type="presOf" srcId="{DA965BCA-8C33-4613-9569-A4B8C9417106}" destId="{E4B4E2FD-D82A-48C2-A868-16E2A906A161}" srcOrd="0" destOrd="0" presId="urn:microsoft.com/office/officeart/2005/8/layout/vProcess5"/>
    <dgm:cxn modelId="{F6B3E359-1A72-4862-9840-1806FF310D9E}" srcId="{A4FB084B-B697-4DC4-9A37-C3A9199EABB4}" destId="{0812E824-E7C7-4524-8702-F3A4EA35C30B}" srcOrd="4" destOrd="0" parTransId="{76296FA5-83D7-49CB-AB17-B1B1DFEA9765}" sibTransId="{929EEDC2-1A7F-4174-946F-A7D01A892CFA}"/>
    <dgm:cxn modelId="{BA9A407B-232E-430D-9BD1-E144E4EB839B}" type="presOf" srcId="{6C030238-6296-445D-815F-348F459AF776}" destId="{571D8AE5-5FFF-4085-932F-C57DEE7CB179}" srcOrd="0" destOrd="0" presId="urn:microsoft.com/office/officeart/2005/8/layout/vProcess5"/>
    <dgm:cxn modelId="{B0F47791-BCBA-4AA1-8BE1-12C8D4BD848A}" type="presOf" srcId="{BF5ED1A9-11C1-4814-B267-14D708160EA0}" destId="{ACC18C72-7B9D-4FE3-9C56-31C0EC93A226}" srcOrd="1" destOrd="0" presId="urn:microsoft.com/office/officeart/2005/8/layout/vProcess5"/>
    <dgm:cxn modelId="{5142F694-2337-41BB-8368-402EF5B392D0}" type="presOf" srcId="{66698111-8D08-42BE-8EBE-03836C56A69A}" destId="{1EDCAF55-2CC0-4EC1-B40A-7DC760338113}" srcOrd="0" destOrd="0" presId="urn:microsoft.com/office/officeart/2005/8/layout/vProcess5"/>
    <dgm:cxn modelId="{CA39B6CA-59D1-4F87-8C1D-4AB6BC8694E5}" srcId="{A4FB084B-B697-4DC4-9A37-C3A9199EABB4}" destId="{ECC673BD-1D59-4FD3-97E0-76E76D8653EE}" srcOrd="0" destOrd="0" parTransId="{F7162FAA-918A-48B8-A45B-5F2282864FD2}" sibTransId="{DA965BCA-8C33-4613-9569-A4B8C9417106}"/>
    <dgm:cxn modelId="{9628C5D2-EB87-48D6-B81E-2E869C8565BA}" type="presOf" srcId="{BF5ED1A9-11C1-4814-B267-14D708160EA0}" destId="{2BE4C964-2D5E-447C-9A11-12F03436A7AB}" srcOrd="0" destOrd="0" presId="urn:microsoft.com/office/officeart/2005/8/layout/vProcess5"/>
    <dgm:cxn modelId="{BF20E8D4-48FC-4D26-9F51-39E291E20238}" srcId="{A4FB084B-B697-4DC4-9A37-C3A9199EABB4}" destId="{66698111-8D08-42BE-8EBE-03836C56A69A}" srcOrd="2" destOrd="0" parTransId="{4AA878A1-D0DC-4039-802D-4B1201621B5B}" sibTransId="{EB7F33A3-5E7E-47EE-8197-B930F829C1AB}"/>
    <dgm:cxn modelId="{7DBA04DD-9C90-41B9-96B1-1D0BA0CF91EE}" type="presOf" srcId="{ECC673BD-1D59-4FD3-97E0-76E76D8653EE}" destId="{C01507A5-05CD-442A-9BDB-5224C1D6E2E2}" srcOrd="0" destOrd="0" presId="urn:microsoft.com/office/officeart/2005/8/layout/vProcess5"/>
    <dgm:cxn modelId="{89A1C0AB-379F-406F-B742-602D66087E5F}" type="presParOf" srcId="{FBD2FE35-0A5F-4774-8CE2-8ECDE7FCD582}" destId="{ECC90EDC-75DC-42F4-BEA5-B11FEA9CA3AA}" srcOrd="0" destOrd="0" presId="urn:microsoft.com/office/officeart/2005/8/layout/vProcess5"/>
    <dgm:cxn modelId="{A39B648C-F5E1-4304-A24F-10125F30B810}" type="presParOf" srcId="{FBD2FE35-0A5F-4774-8CE2-8ECDE7FCD582}" destId="{C01507A5-05CD-442A-9BDB-5224C1D6E2E2}" srcOrd="1" destOrd="0" presId="urn:microsoft.com/office/officeart/2005/8/layout/vProcess5"/>
    <dgm:cxn modelId="{B9FE53BC-3AF8-4846-9542-040E9E763BAF}" type="presParOf" srcId="{FBD2FE35-0A5F-4774-8CE2-8ECDE7FCD582}" destId="{2BE4C964-2D5E-447C-9A11-12F03436A7AB}" srcOrd="2" destOrd="0" presId="urn:microsoft.com/office/officeart/2005/8/layout/vProcess5"/>
    <dgm:cxn modelId="{FEA0434C-D3F5-46C9-90D9-A81AF67604FC}" type="presParOf" srcId="{FBD2FE35-0A5F-4774-8CE2-8ECDE7FCD582}" destId="{1EDCAF55-2CC0-4EC1-B40A-7DC760338113}" srcOrd="3" destOrd="0" presId="urn:microsoft.com/office/officeart/2005/8/layout/vProcess5"/>
    <dgm:cxn modelId="{7EF29B5B-BEF7-4B93-B844-E0AD7F6ECA0F}" type="presParOf" srcId="{FBD2FE35-0A5F-4774-8CE2-8ECDE7FCD582}" destId="{92D69F9A-9EC0-4748-BDF7-4D0625AB2BBC}" srcOrd="4" destOrd="0" presId="urn:microsoft.com/office/officeart/2005/8/layout/vProcess5"/>
    <dgm:cxn modelId="{8C3BECFC-87C9-4E15-AAA8-84B37604571C}" type="presParOf" srcId="{FBD2FE35-0A5F-4774-8CE2-8ECDE7FCD582}" destId="{85E4312E-A3B9-46A0-9328-F80376D0447C}" srcOrd="5" destOrd="0" presId="urn:microsoft.com/office/officeart/2005/8/layout/vProcess5"/>
    <dgm:cxn modelId="{9AA2BBF8-3B6A-4821-8617-5C48BCF2AABC}" type="presParOf" srcId="{FBD2FE35-0A5F-4774-8CE2-8ECDE7FCD582}" destId="{E4B4E2FD-D82A-48C2-A868-16E2A906A161}" srcOrd="6" destOrd="0" presId="urn:microsoft.com/office/officeart/2005/8/layout/vProcess5"/>
    <dgm:cxn modelId="{1146FA4F-7A84-432B-AC7F-188A604B8E43}" type="presParOf" srcId="{FBD2FE35-0A5F-4774-8CE2-8ECDE7FCD582}" destId="{571D8AE5-5FFF-4085-932F-C57DEE7CB179}" srcOrd="7" destOrd="0" presId="urn:microsoft.com/office/officeart/2005/8/layout/vProcess5"/>
    <dgm:cxn modelId="{8551196D-9B2C-4EE9-92C1-1CDF4AA0563F}" type="presParOf" srcId="{FBD2FE35-0A5F-4774-8CE2-8ECDE7FCD582}" destId="{0DC2B097-F9BC-44D8-AD16-5EA697D5B311}" srcOrd="8" destOrd="0" presId="urn:microsoft.com/office/officeart/2005/8/layout/vProcess5"/>
    <dgm:cxn modelId="{CF153175-6E7D-4301-9CDD-99528EC55D91}" type="presParOf" srcId="{FBD2FE35-0A5F-4774-8CE2-8ECDE7FCD582}" destId="{1352E64B-9605-4982-B03F-FFC332DA2463}" srcOrd="9" destOrd="0" presId="urn:microsoft.com/office/officeart/2005/8/layout/vProcess5"/>
    <dgm:cxn modelId="{A5CB02AA-ABD8-4F78-87BA-C027C4EC1338}" type="presParOf" srcId="{FBD2FE35-0A5F-4774-8CE2-8ECDE7FCD582}" destId="{403CD272-52EA-493A-930D-8E9831D574E5}" srcOrd="10" destOrd="0" presId="urn:microsoft.com/office/officeart/2005/8/layout/vProcess5"/>
    <dgm:cxn modelId="{D9C9DEAC-AFFB-4F28-BE65-9A7AD367FA3E}" type="presParOf" srcId="{FBD2FE35-0A5F-4774-8CE2-8ECDE7FCD582}" destId="{ACC18C72-7B9D-4FE3-9C56-31C0EC93A226}" srcOrd="11" destOrd="0" presId="urn:microsoft.com/office/officeart/2005/8/layout/vProcess5"/>
    <dgm:cxn modelId="{F224D220-2BA9-4643-94C6-6584A6276416}" type="presParOf" srcId="{FBD2FE35-0A5F-4774-8CE2-8ECDE7FCD582}" destId="{07718F40-1F51-4093-BC99-0FB0FE87DEB8}" srcOrd="12" destOrd="0" presId="urn:microsoft.com/office/officeart/2005/8/layout/vProcess5"/>
    <dgm:cxn modelId="{4755E7C4-D924-4744-9B7F-779D93382F68}" type="presParOf" srcId="{FBD2FE35-0A5F-4774-8CE2-8ECDE7FCD582}" destId="{470AA743-324F-456B-A9A1-5BB85EFA55E0}" srcOrd="13" destOrd="0" presId="urn:microsoft.com/office/officeart/2005/8/layout/vProcess5"/>
    <dgm:cxn modelId="{BC75E319-5CD7-4C85-922E-4A5A8E133625}" type="presParOf" srcId="{FBD2FE35-0A5F-4774-8CE2-8ECDE7FCD582}" destId="{5148E23C-DFF5-46F2-BB32-720A9982BB1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32AC61-D1D6-4E95-82BD-AB1D664FE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D83401-D7AB-4169-A093-6E57FB33BDC4}">
      <dgm:prSet phldrT="[Text]"/>
      <dgm:spPr/>
      <dgm:t>
        <a:bodyPr/>
        <a:lstStyle/>
        <a:p>
          <a:r>
            <a:rPr lang="en-US" b="1" dirty="0">
              <a:latin typeface="+mn-lt"/>
            </a:rPr>
            <a:t>Rule Examples</a:t>
          </a:r>
        </a:p>
      </dgm:t>
    </dgm:pt>
    <dgm:pt modelId="{4B7B4BD8-64B7-4D70-9AAE-30B7D3220279}" type="parTrans" cxnId="{24638393-084D-485E-B941-7383A1FB3E00}">
      <dgm:prSet/>
      <dgm:spPr/>
      <dgm:t>
        <a:bodyPr/>
        <a:lstStyle/>
        <a:p>
          <a:endParaRPr lang="en-US">
            <a:latin typeface="+mn-lt"/>
          </a:endParaRPr>
        </a:p>
      </dgm:t>
    </dgm:pt>
    <dgm:pt modelId="{5054B30A-011F-496C-B164-34F7104C7272}" type="sibTrans" cxnId="{24638393-084D-485E-B941-7383A1FB3E00}">
      <dgm:prSet/>
      <dgm:spPr/>
      <dgm:t>
        <a:bodyPr/>
        <a:lstStyle/>
        <a:p>
          <a:endParaRPr lang="en-US">
            <a:latin typeface="+mn-lt"/>
          </a:endParaRPr>
        </a:p>
      </dgm:t>
    </dgm:pt>
    <dgm:pt modelId="{A25537BF-47F1-4991-A412-4CC6952D56A0}">
      <dgm:prSet phldrT="[Text]"/>
      <dgm:spPr/>
      <dgm:t>
        <a:bodyPr/>
        <a:lstStyle/>
        <a:p>
          <a:r>
            <a:rPr lang="en-US" b="1" dirty="0">
              <a:latin typeface="+mn-lt"/>
            </a:rPr>
            <a:t>Norms</a:t>
          </a:r>
        </a:p>
      </dgm:t>
    </dgm:pt>
    <dgm:pt modelId="{CAB4B6BD-CAE4-4334-9611-F46BAB3B7BCF}" type="parTrans" cxnId="{848F1798-FE2A-4BCD-9FC0-40D5D258B339}">
      <dgm:prSet/>
      <dgm:spPr/>
      <dgm:t>
        <a:bodyPr/>
        <a:lstStyle/>
        <a:p>
          <a:endParaRPr lang="en-US">
            <a:latin typeface="+mn-lt"/>
          </a:endParaRPr>
        </a:p>
      </dgm:t>
    </dgm:pt>
    <dgm:pt modelId="{9BD649C6-57E0-4A33-B0DE-A3683417E68E}" type="sibTrans" cxnId="{848F1798-FE2A-4BCD-9FC0-40D5D258B339}">
      <dgm:prSet/>
      <dgm:spPr/>
      <dgm:t>
        <a:bodyPr/>
        <a:lstStyle/>
        <a:p>
          <a:endParaRPr lang="en-US">
            <a:latin typeface="+mn-lt"/>
          </a:endParaRPr>
        </a:p>
      </dgm:t>
    </dgm:pt>
    <dgm:pt modelId="{77E78897-0C2F-4EC2-B90C-AFE66B7E0B0B}">
      <dgm:prSet phldrT="[Text]"/>
      <dgm:spPr/>
      <dgm:t>
        <a:bodyPr/>
        <a:lstStyle/>
        <a:p>
          <a:r>
            <a:rPr lang="en-US" dirty="0">
              <a:latin typeface="+mn-lt"/>
            </a:rPr>
            <a:t>Pre-Nomination: Senator Selection, Consultation</a:t>
          </a:r>
        </a:p>
      </dgm:t>
    </dgm:pt>
    <dgm:pt modelId="{964DB62A-EAF9-482B-A3CC-6D7A59E12880}" type="parTrans" cxnId="{2C23F1D6-E560-4D68-AC8A-183456D2FF67}">
      <dgm:prSet/>
      <dgm:spPr/>
      <dgm:t>
        <a:bodyPr/>
        <a:lstStyle/>
        <a:p>
          <a:endParaRPr lang="en-US">
            <a:latin typeface="+mn-lt"/>
          </a:endParaRPr>
        </a:p>
      </dgm:t>
    </dgm:pt>
    <dgm:pt modelId="{3302BFBB-4ECB-4719-976B-6BF7B0D77556}" type="sibTrans" cxnId="{2C23F1D6-E560-4D68-AC8A-183456D2FF67}">
      <dgm:prSet/>
      <dgm:spPr/>
      <dgm:t>
        <a:bodyPr/>
        <a:lstStyle/>
        <a:p>
          <a:endParaRPr lang="en-US">
            <a:latin typeface="+mn-lt"/>
          </a:endParaRPr>
        </a:p>
      </dgm:t>
    </dgm:pt>
    <dgm:pt modelId="{6C562114-8AE8-41BF-AE45-D66F3495C6A9}">
      <dgm:prSet phldrT="[Text]"/>
      <dgm:spPr/>
      <dgm:t>
        <a:bodyPr/>
        <a:lstStyle/>
        <a:p>
          <a:r>
            <a:rPr lang="en-US" dirty="0">
              <a:latin typeface="+mn-lt"/>
            </a:rPr>
            <a:t>Cloture &amp; Filibuster Rules</a:t>
          </a:r>
        </a:p>
      </dgm:t>
    </dgm:pt>
    <dgm:pt modelId="{8877ABC8-4DA5-4FFB-8DD6-0EF6A08DC23C}" type="parTrans" cxnId="{CBA6213B-9725-46FB-A552-888EB1C35A4A}">
      <dgm:prSet/>
      <dgm:spPr/>
      <dgm:t>
        <a:bodyPr/>
        <a:lstStyle/>
        <a:p>
          <a:endParaRPr lang="en-US">
            <a:latin typeface="+mn-lt"/>
          </a:endParaRPr>
        </a:p>
      </dgm:t>
    </dgm:pt>
    <dgm:pt modelId="{6FB01CCF-07A1-4CB3-B48F-94294997ADE4}" type="sibTrans" cxnId="{CBA6213B-9725-46FB-A552-888EB1C35A4A}">
      <dgm:prSet/>
      <dgm:spPr/>
      <dgm:t>
        <a:bodyPr/>
        <a:lstStyle/>
        <a:p>
          <a:endParaRPr lang="en-US">
            <a:latin typeface="+mn-lt"/>
          </a:endParaRPr>
        </a:p>
      </dgm:t>
    </dgm:pt>
    <dgm:pt modelId="{E82396B1-E891-48D6-82A9-5EAC9BDA1701}">
      <dgm:prSet phldrT="[Text]"/>
      <dgm:spPr/>
      <dgm:t>
        <a:bodyPr/>
        <a:lstStyle/>
        <a:p>
          <a:r>
            <a:rPr lang="en-US" dirty="0">
              <a:latin typeface="+mn-lt"/>
            </a:rPr>
            <a:t>Post-Nomination: Blue Slips, Committee Review, Hearings, Committee Vote, Senate Vote</a:t>
          </a:r>
        </a:p>
      </dgm:t>
    </dgm:pt>
    <dgm:pt modelId="{ACA059D6-0DA8-419C-ADFE-BD4218EE092A}" type="parTrans" cxnId="{0D0B2941-5383-4129-9F88-CE02E96A571B}">
      <dgm:prSet/>
      <dgm:spPr/>
      <dgm:t>
        <a:bodyPr/>
        <a:lstStyle/>
        <a:p>
          <a:endParaRPr lang="en-US">
            <a:latin typeface="+mn-lt"/>
          </a:endParaRPr>
        </a:p>
      </dgm:t>
    </dgm:pt>
    <dgm:pt modelId="{A231A4FD-82AB-45B9-BE09-C29F8619AC84}" type="sibTrans" cxnId="{0D0B2941-5383-4129-9F88-CE02E96A571B}">
      <dgm:prSet/>
      <dgm:spPr/>
      <dgm:t>
        <a:bodyPr/>
        <a:lstStyle/>
        <a:p>
          <a:endParaRPr lang="en-US">
            <a:latin typeface="+mn-lt"/>
          </a:endParaRPr>
        </a:p>
      </dgm:t>
    </dgm:pt>
    <dgm:pt modelId="{52F41353-FD91-40A5-BBDA-EE870E310B95}">
      <dgm:prSet phldrT="[Text]"/>
      <dgm:spPr/>
      <dgm:t>
        <a:bodyPr/>
        <a:lstStyle/>
        <a:p>
          <a:r>
            <a:rPr lang="en-US" dirty="0">
              <a:latin typeface="+mn-lt"/>
            </a:rPr>
            <a:t>Number of hours for debate</a:t>
          </a:r>
        </a:p>
      </dgm:t>
    </dgm:pt>
    <dgm:pt modelId="{3C5335F2-6653-4B98-9CDD-B81FD0BAD109}" type="parTrans" cxnId="{4E578220-96BC-4E4D-979A-05AE3F53E349}">
      <dgm:prSet/>
      <dgm:spPr/>
      <dgm:t>
        <a:bodyPr/>
        <a:lstStyle/>
        <a:p>
          <a:endParaRPr lang="en-US"/>
        </a:p>
      </dgm:t>
    </dgm:pt>
    <dgm:pt modelId="{12E65EF1-6B9C-4B0F-A21F-8F67ADB15C51}" type="sibTrans" cxnId="{4E578220-96BC-4E4D-979A-05AE3F53E349}">
      <dgm:prSet/>
      <dgm:spPr/>
      <dgm:t>
        <a:bodyPr/>
        <a:lstStyle/>
        <a:p>
          <a:endParaRPr lang="en-US"/>
        </a:p>
      </dgm:t>
    </dgm:pt>
    <dgm:pt modelId="{7D7793AC-4DC3-4164-A07F-60C398AF446F}" type="pres">
      <dgm:prSet presAssocID="{B332AC61-D1D6-4E95-82BD-AB1D664FEDF8}" presName="Name0" presStyleCnt="0">
        <dgm:presLayoutVars>
          <dgm:dir/>
          <dgm:animLvl val="lvl"/>
          <dgm:resizeHandles val="exact"/>
        </dgm:presLayoutVars>
      </dgm:prSet>
      <dgm:spPr/>
    </dgm:pt>
    <dgm:pt modelId="{D205927A-2F63-4BD6-9C14-2C7C3FB432B1}" type="pres">
      <dgm:prSet presAssocID="{60D83401-D7AB-4169-A093-6E57FB33BDC4}" presName="composite" presStyleCnt="0"/>
      <dgm:spPr/>
    </dgm:pt>
    <dgm:pt modelId="{78C43F94-8069-467E-AE5E-5CCDDA4E9508}" type="pres">
      <dgm:prSet presAssocID="{60D83401-D7AB-4169-A093-6E57FB33BDC4}" presName="parTx" presStyleLbl="alignNode1" presStyleIdx="0" presStyleCnt="2">
        <dgm:presLayoutVars>
          <dgm:chMax val="0"/>
          <dgm:chPref val="0"/>
          <dgm:bulletEnabled val="1"/>
        </dgm:presLayoutVars>
      </dgm:prSet>
      <dgm:spPr/>
    </dgm:pt>
    <dgm:pt modelId="{BFA5ED35-177D-4495-A4A1-16853F645F46}" type="pres">
      <dgm:prSet presAssocID="{60D83401-D7AB-4169-A093-6E57FB33BDC4}" presName="desTx" presStyleLbl="alignAccFollowNode1" presStyleIdx="0" presStyleCnt="2">
        <dgm:presLayoutVars>
          <dgm:bulletEnabled val="1"/>
        </dgm:presLayoutVars>
      </dgm:prSet>
      <dgm:spPr/>
    </dgm:pt>
    <dgm:pt modelId="{DE6AB36F-9B4F-4BCB-BA51-26A24D9808F2}" type="pres">
      <dgm:prSet presAssocID="{5054B30A-011F-496C-B164-34F7104C7272}" presName="space" presStyleCnt="0"/>
      <dgm:spPr/>
    </dgm:pt>
    <dgm:pt modelId="{266E4A57-3989-4E46-AD28-70E568A2C330}" type="pres">
      <dgm:prSet presAssocID="{A25537BF-47F1-4991-A412-4CC6952D56A0}" presName="composite" presStyleCnt="0"/>
      <dgm:spPr/>
    </dgm:pt>
    <dgm:pt modelId="{9C6921D0-5175-4081-A5DA-1493E236069A}" type="pres">
      <dgm:prSet presAssocID="{A25537BF-47F1-4991-A412-4CC6952D56A0}" presName="parTx" presStyleLbl="alignNode1" presStyleIdx="1" presStyleCnt="2">
        <dgm:presLayoutVars>
          <dgm:chMax val="0"/>
          <dgm:chPref val="0"/>
          <dgm:bulletEnabled val="1"/>
        </dgm:presLayoutVars>
      </dgm:prSet>
      <dgm:spPr/>
    </dgm:pt>
    <dgm:pt modelId="{B446A0BA-8ABA-4820-A61F-F709348818AA}" type="pres">
      <dgm:prSet presAssocID="{A25537BF-47F1-4991-A412-4CC6952D56A0}" presName="desTx" presStyleLbl="alignAccFollowNode1" presStyleIdx="1" presStyleCnt="2">
        <dgm:presLayoutVars>
          <dgm:bulletEnabled val="1"/>
        </dgm:presLayoutVars>
      </dgm:prSet>
      <dgm:spPr/>
    </dgm:pt>
  </dgm:ptLst>
  <dgm:cxnLst>
    <dgm:cxn modelId="{4E578220-96BC-4E4D-979A-05AE3F53E349}" srcId="{60D83401-D7AB-4169-A093-6E57FB33BDC4}" destId="{52F41353-FD91-40A5-BBDA-EE870E310B95}" srcOrd="1" destOrd="0" parTransId="{3C5335F2-6653-4B98-9CDD-B81FD0BAD109}" sibTransId="{12E65EF1-6B9C-4B0F-A21F-8F67ADB15C51}"/>
    <dgm:cxn modelId="{CBA6213B-9725-46FB-A552-888EB1C35A4A}" srcId="{60D83401-D7AB-4169-A093-6E57FB33BDC4}" destId="{6C562114-8AE8-41BF-AE45-D66F3495C6A9}" srcOrd="0" destOrd="0" parTransId="{8877ABC8-4DA5-4FFB-8DD6-0EF6A08DC23C}" sibTransId="{6FB01CCF-07A1-4CB3-B48F-94294997ADE4}"/>
    <dgm:cxn modelId="{67F2D360-043A-49A7-8DA0-848A34AC0A66}" type="presOf" srcId="{6C562114-8AE8-41BF-AE45-D66F3495C6A9}" destId="{BFA5ED35-177D-4495-A4A1-16853F645F46}" srcOrd="0" destOrd="0" presId="urn:microsoft.com/office/officeart/2005/8/layout/hList1"/>
    <dgm:cxn modelId="{0D0B2941-5383-4129-9F88-CE02E96A571B}" srcId="{A25537BF-47F1-4991-A412-4CC6952D56A0}" destId="{E82396B1-E891-48D6-82A9-5EAC9BDA1701}" srcOrd="1" destOrd="0" parTransId="{ACA059D6-0DA8-419C-ADFE-BD4218EE092A}" sibTransId="{A231A4FD-82AB-45B9-BE09-C29F8619AC84}"/>
    <dgm:cxn modelId="{8E9C4583-4A41-4691-A721-AC1515ED683C}" type="presOf" srcId="{52F41353-FD91-40A5-BBDA-EE870E310B95}" destId="{BFA5ED35-177D-4495-A4A1-16853F645F46}" srcOrd="0" destOrd="1" presId="urn:microsoft.com/office/officeart/2005/8/layout/hList1"/>
    <dgm:cxn modelId="{08EDF492-630A-41D0-B510-71A091DCE5C0}" type="presOf" srcId="{E82396B1-E891-48D6-82A9-5EAC9BDA1701}" destId="{B446A0BA-8ABA-4820-A61F-F709348818AA}" srcOrd="0" destOrd="1" presId="urn:microsoft.com/office/officeart/2005/8/layout/hList1"/>
    <dgm:cxn modelId="{24638393-084D-485E-B941-7383A1FB3E00}" srcId="{B332AC61-D1D6-4E95-82BD-AB1D664FEDF8}" destId="{60D83401-D7AB-4169-A093-6E57FB33BDC4}" srcOrd="0" destOrd="0" parTransId="{4B7B4BD8-64B7-4D70-9AAE-30B7D3220279}" sibTransId="{5054B30A-011F-496C-B164-34F7104C7272}"/>
    <dgm:cxn modelId="{848F1798-FE2A-4BCD-9FC0-40D5D258B339}" srcId="{B332AC61-D1D6-4E95-82BD-AB1D664FEDF8}" destId="{A25537BF-47F1-4991-A412-4CC6952D56A0}" srcOrd="1" destOrd="0" parTransId="{CAB4B6BD-CAE4-4334-9611-F46BAB3B7BCF}" sibTransId="{9BD649C6-57E0-4A33-B0DE-A3683417E68E}"/>
    <dgm:cxn modelId="{3FC1EFA4-5341-49E5-95B2-6E92741392CD}" type="presOf" srcId="{B332AC61-D1D6-4E95-82BD-AB1D664FEDF8}" destId="{7D7793AC-4DC3-4164-A07F-60C398AF446F}" srcOrd="0" destOrd="0" presId="urn:microsoft.com/office/officeart/2005/8/layout/hList1"/>
    <dgm:cxn modelId="{A99A01A5-8454-430C-B4E3-9C04414493C0}" type="presOf" srcId="{77E78897-0C2F-4EC2-B90C-AFE66B7E0B0B}" destId="{B446A0BA-8ABA-4820-A61F-F709348818AA}" srcOrd="0" destOrd="0" presId="urn:microsoft.com/office/officeart/2005/8/layout/hList1"/>
    <dgm:cxn modelId="{D095F1BA-E103-4732-A42C-F9959085AE7B}" type="presOf" srcId="{60D83401-D7AB-4169-A093-6E57FB33BDC4}" destId="{78C43F94-8069-467E-AE5E-5CCDDA4E9508}" srcOrd="0" destOrd="0" presId="urn:microsoft.com/office/officeart/2005/8/layout/hList1"/>
    <dgm:cxn modelId="{EE4DA8D2-923B-4012-A755-FC8015DD6DFA}" type="presOf" srcId="{A25537BF-47F1-4991-A412-4CC6952D56A0}" destId="{9C6921D0-5175-4081-A5DA-1493E236069A}" srcOrd="0" destOrd="0" presId="urn:microsoft.com/office/officeart/2005/8/layout/hList1"/>
    <dgm:cxn modelId="{2C23F1D6-E560-4D68-AC8A-183456D2FF67}" srcId="{A25537BF-47F1-4991-A412-4CC6952D56A0}" destId="{77E78897-0C2F-4EC2-B90C-AFE66B7E0B0B}" srcOrd="0" destOrd="0" parTransId="{964DB62A-EAF9-482B-A3CC-6D7A59E12880}" sibTransId="{3302BFBB-4ECB-4719-976B-6BF7B0D77556}"/>
    <dgm:cxn modelId="{E5FD6DAB-B4A1-4A03-80A0-DCE290245688}" type="presParOf" srcId="{7D7793AC-4DC3-4164-A07F-60C398AF446F}" destId="{D205927A-2F63-4BD6-9C14-2C7C3FB432B1}" srcOrd="0" destOrd="0" presId="urn:microsoft.com/office/officeart/2005/8/layout/hList1"/>
    <dgm:cxn modelId="{988609F3-87AD-42DF-AFC4-224B5F0C227E}" type="presParOf" srcId="{D205927A-2F63-4BD6-9C14-2C7C3FB432B1}" destId="{78C43F94-8069-467E-AE5E-5CCDDA4E9508}" srcOrd="0" destOrd="0" presId="urn:microsoft.com/office/officeart/2005/8/layout/hList1"/>
    <dgm:cxn modelId="{674D3BF1-24D5-4E06-BD32-2B2227ED2C24}" type="presParOf" srcId="{D205927A-2F63-4BD6-9C14-2C7C3FB432B1}" destId="{BFA5ED35-177D-4495-A4A1-16853F645F46}" srcOrd="1" destOrd="0" presId="urn:microsoft.com/office/officeart/2005/8/layout/hList1"/>
    <dgm:cxn modelId="{D46CE480-DB6C-48EE-AFF2-CC65E71365D2}" type="presParOf" srcId="{7D7793AC-4DC3-4164-A07F-60C398AF446F}" destId="{DE6AB36F-9B4F-4BCB-BA51-26A24D9808F2}" srcOrd="1" destOrd="0" presId="urn:microsoft.com/office/officeart/2005/8/layout/hList1"/>
    <dgm:cxn modelId="{F0DAD620-CB27-44F1-9453-FFC1D91A08D3}" type="presParOf" srcId="{7D7793AC-4DC3-4164-A07F-60C398AF446F}" destId="{266E4A57-3989-4E46-AD28-70E568A2C330}" srcOrd="2" destOrd="0" presId="urn:microsoft.com/office/officeart/2005/8/layout/hList1"/>
    <dgm:cxn modelId="{522D3FAF-5CA4-4075-AEB0-8B8C0200BBC9}" type="presParOf" srcId="{266E4A57-3989-4E46-AD28-70E568A2C330}" destId="{9C6921D0-5175-4081-A5DA-1493E236069A}" srcOrd="0" destOrd="0" presId="urn:microsoft.com/office/officeart/2005/8/layout/hList1"/>
    <dgm:cxn modelId="{9AC8CA82-C717-4EE8-8ABA-276145F2CD19}" type="presParOf" srcId="{266E4A57-3989-4E46-AD28-70E568A2C330}" destId="{B446A0BA-8ABA-4820-A61F-F709348818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EE7B10-A64A-4554-82C8-C5E041AFA6C2}" type="doc">
      <dgm:prSet loTypeId="urn:microsoft.com/office/officeart/2005/8/layout/chevron1" loCatId="process" qsTypeId="urn:microsoft.com/office/officeart/2005/8/quickstyle/simple1" qsCatId="simple" csTypeId="urn:microsoft.com/office/officeart/2005/8/colors/accent1_3" csCatId="accent1" phldr="1"/>
      <dgm:spPr/>
    </dgm:pt>
    <dgm:pt modelId="{71BA3DE2-E413-4F66-A441-1A032CFF932D}">
      <dgm:prSet phldrT="[Text]"/>
      <dgm:spPr/>
      <dgm:t>
        <a:bodyPr/>
        <a:lstStyle/>
        <a:p>
          <a:r>
            <a:rPr lang="en-US">
              <a:latin typeface="+mn-lt"/>
            </a:rPr>
            <a:t>Judicial Vacancy Announced</a:t>
          </a:r>
        </a:p>
      </dgm:t>
    </dgm:pt>
    <dgm:pt modelId="{E408AA34-87A7-4E28-B3BB-C7A4A5FC26F6}" type="parTrans" cxnId="{80355EB9-AB35-4D4D-B11A-7C3DCE6DCBFB}">
      <dgm:prSet/>
      <dgm:spPr/>
      <dgm:t>
        <a:bodyPr/>
        <a:lstStyle/>
        <a:p>
          <a:endParaRPr lang="en-US">
            <a:latin typeface="+mn-lt"/>
          </a:endParaRPr>
        </a:p>
      </dgm:t>
    </dgm:pt>
    <dgm:pt modelId="{9DE0BF62-9B2C-430E-8C0C-15DCC2435E93}" type="sibTrans" cxnId="{80355EB9-AB35-4D4D-B11A-7C3DCE6DCBFB}">
      <dgm:prSet/>
      <dgm:spPr/>
      <dgm:t>
        <a:bodyPr/>
        <a:lstStyle/>
        <a:p>
          <a:endParaRPr lang="en-US">
            <a:latin typeface="+mn-lt"/>
          </a:endParaRPr>
        </a:p>
      </dgm:t>
    </dgm:pt>
    <dgm:pt modelId="{660CCDA4-9C09-41C2-92C2-CE1BA14F3103}">
      <dgm:prSet phldrT="[Text]"/>
      <dgm:spPr/>
      <dgm:t>
        <a:bodyPr/>
        <a:lstStyle/>
        <a:p>
          <a:r>
            <a:rPr lang="en-US" dirty="0">
              <a:latin typeface="+mn-lt"/>
            </a:rPr>
            <a:t>Step 1: President Nominates</a:t>
          </a:r>
        </a:p>
      </dgm:t>
    </dgm:pt>
    <dgm:pt modelId="{387B4BC7-AFB2-41ED-8C65-ABCC389C3286}" type="parTrans" cxnId="{44386130-C8A2-438F-A218-EC55043DBD4E}">
      <dgm:prSet/>
      <dgm:spPr/>
      <dgm:t>
        <a:bodyPr/>
        <a:lstStyle/>
        <a:p>
          <a:endParaRPr lang="en-US">
            <a:latin typeface="+mn-lt"/>
          </a:endParaRPr>
        </a:p>
      </dgm:t>
    </dgm:pt>
    <dgm:pt modelId="{1AEB519F-D7DA-4B6A-B1D1-9E1B9387F81F}" type="sibTrans" cxnId="{44386130-C8A2-438F-A218-EC55043DBD4E}">
      <dgm:prSet/>
      <dgm:spPr/>
      <dgm:t>
        <a:bodyPr/>
        <a:lstStyle/>
        <a:p>
          <a:endParaRPr lang="en-US">
            <a:latin typeface="+mn-lt"/>
          </a:endParaRPr>
        </a:p>
      </dgm:t>
    </dgm:pt>
    <dgm:pt modelId="{E931C441-72CA-4905-B06E-BF9D6A8CF9BE}">
      <dgm:prSet phldrT="[Text]"/>
      <dgm:spPr/>
      <dgm:t>
        <a:bodyPr/>
        <a:lstStyle/>
        <a:p>
          <a:r>
            <a:rPr lang="en-US" dirty="0">
              <a:latin typeface="+mn-lt"/>
            </a:rPr>
            <a:t>Step 2: Senate Judiciary Committee Evaluates</a:t>
          </a:r>
        </a:p>
      </dgm:t>
    </dgm:pt>
    <dgm:pt modelId="{3AF5F301-580D-40E9-8403-C19DDA32A181}" type="parTrans" cxnId="{A142D035-C435-4557-B0BF-34D781FFFC5D}">
      <dgm:prSet/>
      <dgm:spPr/>
      <dgm:t>
        <a:bodyPr/>
        <a:lstStyle/>
        <a:p>
          <a:endParaRPr lang="en-US">
            <a:latin typeface="+mn-lt"/>
          </a:endParaRPr>
        </a:p>
      </dgm:t>
    </dgm:pt>
    <dgm:pt modelId="{D2EFA63F-4BC9-449D-BE48-720DFE719157}" type="sibTrans" cxnId="{A142D035-C435-4557-B0BF-34D781FFFC5D}">
      <dgm:prSet/>
      <dgm:spPr/>
      <dgm:t>
        <a:bodyPr/>
        <a:lstStyle/>
        <a:p>
          <a:endParaRPr lang="en-US">
            <a:latin typeface="+mn-lt"/>
          </a:endParaRPr>
        </a:p>
      </dgm:t>
    </dgm:pt>
    <dgm:pt modelId="{7A094213-225A-48F2-A294-6253E27DC9E6}">
      <dgm:prSet phldrT="[Text]"/>
      <dgm:spPr/>
      <dgm:t>
        <a:bodyPr/>
        <a:lstStyle/>
        <a:p>
          <a:r>
            <a:rPr lang="en-US" dirty="0">
              <a:latin typeface="+mn-lt"/>
            </a:rPr>
            <a:t>Step 3: Senate Judiciary Committee Reports</a:t>
          </a:r>
        </a:p>
      </dgm:t>
    </dgm:pt>
    <dgm:pt modelId="{4C400C15-6565-44C9-AECC-4C712E696E4D}" type="parTrans" cxnId="{6281C058-F583-4195-871C-984DE61E9885}">
      <dgm:prSet/>
      <dgm:spPr/>
      <dgm:t>
        <a:bodyPr/>
        <a:lstStyle/>
        <a:p>
          <a:endParaRPr lang="en-US">
            <a:latin typeface="+mn-lt"/>
          </a:endParaRPr>
        </a:p>
      </dgm:t>
    </dgm:pt>
    <dgm:pt modelId="{376DF305-F3D7-4AAC-A4AD-43DDB5150297}" type="sibTrans" cxnId="{6281C058-F583-4195-871C-984DE61E9885}">
      <dgm:prSet/>
      <dgm:spPr/>
      <dgm:t>
        <a:bodyPr/>
        <a:lstStyle/>
        <a:p>
          <a:endParaRPr lang="en-US">
            <a:latin typeface="+mn-lt"/>
          </a:endParaRPr>
        </a:p>
      </dgm:t>
    </dgm:pt>
    <dgm:pt modelId="{40423DAD-0BC6-4EAD-B631-459237BAC9D5}">
      <dgm:prSet phldrT="[Text]"/>
      <dgm:spPr/>
      <dgm:t>
        <a:bodyPr/>
        <a:lstStyle/>
        <a:p>
          <a:r>
            <a:rPr lang="en-US" dirty="0">
              <a:latin typeface="+mn-lt"/>
            </a:rPr>
            <a:t>Step 4: Senate Confirmation Vote</a:t>
          </a:r>
        </a:p>
      </dgm:t>
    </dgm:pt>
    <dgm:pt modelId="{DB782D5E-4056-4AE0-B339-A9FF45CF8872}" type="parTrans" cxnId="{DF1F36A8-3072-4066-87B2-C91A74D52439}">
      <dgm:prSet/>
      <dgm:spPr/>
      <dgm:t>
        <a:bodyPr/>
        <a:lstStyle/>
        <a:p>
          <a:endParaRPr lang="en-US">
            <a:latin typeface="+mn-lt"/>
          </a:endParaRPr>
        </a:p>
      </dgm:t>
    </dgm:pt>
    <dgm:pt modelId="{0B676DBE-2144-4A9C-BD6F-2D91F5538636}" type="sibTrans" cxnId="{DF1F36A8-3072-4066-87B2-C91A74D52439}">
      <dgm:prSet/>
      <dgm:spPr/>
      <dgm:t>
        <a:bodyPr/>
        <a:lstStyle/>
        <a:p>
          <a:endParaRPr lang="en-US">
            <a:latin typeface="+mn-lt"/>
          </a:endParaRPr>
        </a:p>
      </dgm:t>
    </dgm:pt>
    <dgm:pt modelId="{29C92E34-0B5B-489C-B8FE-94D322E79CC5}" type="pres">
      <dgm:prSet presAssocID="{3EEE7B10-A64A-4554-82C8-C5E041AFA6C2}" presName="Name0" presStyleCnt="0">
        <dgm:presLayoutVars>
          <dgm:dir/>
          <dgm:animLvl val="lvl"/>
          <dgm:resizeHandles val="exact"/>
        </dgm:presLayoutVars>
      </dgm:prSet>
      <dgm:spPr/>
    </dgm:pt>
    <dgm:pt modelId="{CCED9982-7B77-4A3C-8009-FD493EEBF468}" type="pres">
      <dgm:prSet presAssocID="{71BA3DE2-E413-4F66-A441-1A032CFF932D}" presName="parTxOnly" presStyleLbl="node1" presStyleIdx="0" presStyleCnt="5">
        <dgm:presLayoutVars>
          <dgm:chMax val="0"/>
          <dgm:chPref val="0"/>
          <dgm:bulletEnabled val="1"/>
        </dgm:presLayoutVars>
      </dgm:prSet>
      <dgm:spPr/>
    </dgm:pt>
    <dgm:pt modelId="{A66AB37D-5127-4462-B78A-EFA04FF5D5B7}" type="pres">
      <dgm:prSet presAssocID="{9DE0BF62-9B2C-430E-8C0C-15DCC2435E93}" presName="parTxOnlySpace" presStyleCnt="0"/>
      <dgm:spPr/>
    </dgm:pt>
    <dgm:pt modelId="{187DA19B-0794-46B3-B5D7-75520803155B}" type="pres">
      <dgm:prSet presAssocID="{660CCDA4-9C09-41C2-92C2-CE1BA14F3103}" presName="parTxOnly" presStyleLbl="node1" presStyleIdx="1" presStyleCnt="5">
        <dgm:presLayoutVars>
          <dgm:chMax val="0"/>
          <dgm:chPref val="0"/>
          <dgm:bulletEnabled val="1"/>
        </dgm:presLayoutVars>
      </dgm:prSet>
      <dgm:spPr/>
    </dgm:pt>
    <dgm:pt modelId="{2106F6DD-54E6-42C2-8E17-456A7E1D15F0}" type="pres">
      <dgm:prSet presAssocID="{1AEB519F-D7DA-4B6A-B1D1-9E1B9387F81F}" presName="parTxOnlySpace" presStyleCnt="0"/>
      <dgm:spPr/>
    </dgm:pt>
    <dgm:pt modelId="{60050750-7E51-4EA6-93D1-EA59BB36D63F}" type="pres">
      <dgm:prSet presAssocID="{E931C441-72CA-4905-B06E-BF9D6A8CF9BE}" presName="parTxOnly" presStyleLbl="node1" presStyleIdx="2" presStyleCnt="5">
        <dgm:presLayoutVars>
          <dgm:chMax val="0"/>
          <dgm:chPref val="0"/>
          <dgm:bulletEnabled val="1"/>
        </dgm:presLayoutVars>
      </dgm:prSet>
      <dgm:spPr/>
    </dgm:pt>
    <dgm:pt modelId="{0ABE6951-4FCB-4EE4-B163-F1D4A1C63566}" type="pres">
      <dgm:prSet presAssocID="{D2EFA63F-4BC9-449D-BE48-720DFE719157}" presName="parTxOnlySpace" presStyleCnt="0"/>
      <dgm:spPr/>
    </dgm:pt>
    <dgm:pt modelId="{0A60C848-CC46-4502-A4D1-90DA43DDDE2D}" type="pres">
      <dgm:prSet presAssocID="{7A094213-225A-48F2-A294-6253E27DC9E6}" presName="parTxOnly" presStyleLbl="node1" presStyleIdx="3" presStyleCnt="5">
        <dgm:presLayoutVars>
          <dgm:chMax val="0"/>
          <dgm:chPref val="0"/>
          <dgm:bulletEnabled val="1"/>
        </dgm:presLayoutVars>
      </dgm:prSet>
      <dgm:spPr/>
    </dgm:pt>
    <dgm:pt modelId="{B74727BF-BBCC-4B87-B3F1-F170C0BE4915}" type="pres">
      <dgm:prSet presAssocID="{376DF305-F3D7-4AAC-A4AD-43DDB5150297}" presName="parTxOnlySpace" presStyleCnt="0"/>
      <dgm:spPr/>
    </dgm:pt>
    <dgm:pt modelId="{319CE4ED-57C1-4176-939D-D84292EFFA6B}" type="pres">
      <dgm:prSet presAssocID="{40423DAD-0BC6-4EAD-B631-459237BAC9D5}" presName="parTxOnly" presStyleLbl="node1" presStyleIdx="4" presStyleCnt="5">
        <dgm:presLayoutVars>
          <dgm:chMax val="0"/>
          <dgm:chPref val="0"/>
          <dgm:bulletEnabled val="1"/>
        </dgm:presLayoutVars>
      </dgm:prSet>
      <dgm:spPr/>
    </dgm:pt>
  </dgm:ptLst>
  <dgm:cxnLst>
    <dgm:cxn modelId="{BD768907-6477-407C-8630-0E0B5E04FAA8}" type="presOf" srcId="{E931C441-72CA-4905-B06E-BF9D6A8CF9BE}" destId="{60050750-7E51-4EA6-93D1-EA59BB36D63F}" srcOrd="0" destOrd="0" presId="urn:microsoft.com/office/officeart/2005/8/layout/chevron1"/>
    <dgm:cxn modelId="{E301812F-72D2-4BA1-AFAC-73D80B00B395}" type="presOf" srcId="{660CCDA4-9C09-41C2-92C2-CE1BA14F3103}" destId="{187DA19B-0794-46B3-B5D7-75520803155B}" srcOrd="0" destOrd="0" presId="urn:microsoft.com/office/officeart/2005/8/layout/chevron1"/>
    <dgm:cxn modelId="{44386130-C8A2-438F-A218-EC55043DBD4E}" srcId="{3EEE7B10-A64A-4554-82C8-C5E041AFA6C2}" destId="{660CCDA4-9C09-41C2-92C2-CE1BA14F3103}" srcOrd="1" destOrd="0" parTransId="{387B4BC7-AFB2-41ED-8C65-ABCC389C3286}" sibTransId="{1AEB519F-D7DA-4B6A-B1D1-9E1B9387F81F}"/>
    <dgm:cxn modelId="{A142D035-C435-4557-B0BF-34D781FFFC5D}" srcId="{3EEE7B10-A64A-4554-82C8-C5E041AFA6C2}" destId="{E931C441-72CA-4905-B06E-BF9D6A8CF9BE}" srcOrd="2" destOrd="0" parTransId="{3AF5F301-580D-40E9-8403-C19DDA32A181}" sibTransId="{D2EFA63F-4BC9-449D-BE48-720DFE719157}"/>
    <dgm:cxn modelId="{6281C058-F583-4195-871C-984DE61E9885}" srcId="{3EEE7B10-A64A-4554-82C8-C5E041AFA6C2}" destId="{7A094213-225A-48F2-A294-6253E27DC9E6}" srcOrd="3" destOrd="0" parTransId="{4C400C15-6565-44C9-AECC-4C712E696E4D}" sibTransId="{376DF305-F3D7-4AAC-A4AD-43DDB5150297}"/>
    <dgm:cxn modelId="{DF1F36A8-3072-4066-87B2-C91A74D52439}" srcId="{3EEE7B10-A64A-4554-82C8-C5E041AFA6C2}" destId="{40423DAD-0BC6-4EAD-B631-459237BAC9D5}" srcOrd="4" destOrd="0" parTransId="{DB782D5E-4056-4AE0-B339-A9FF45CF8872}" sibTransId="{0B676DBE-2144-4A9C-BD6F-2D91F5538636}"/>
    <dgm:cxn modelId="{E1137BAA-15AA-4F66-8C1A-4EA07E5B7939}" type="presOf" srcId="{40423DAD-0BC6-4EAD-B631-459237BAC9D5}" destId="{319CE4ED-57C1-4176-939D-D84292EFFA6B}" srcOrd="0" destOrd="0" presId="urn:microsoft.com/office/officeart/2005/8/layout/chevron1"/>
    <dgm:cxn modelId="{0B5810B8-717D-416E-B9CC-84AFED511DF9}" type="presOf" srcId="{71BA3DE2-E413-4F66-A441-1A032CFF932D}" destId="{CCED9982-7B77-4A3C-8009-FD493EEBF468}" srcOrd="0" destOrd="0" presId="urn:microsoft.com/office/officeart/2005/8/layout/chevron1"/>
    <dgm:cxn modelId="{80355EB9-AB35-4D4D-B11A-7C3DCE6DCBFB}" srcId="{3EEE7B10-A64A-4554-82C8-C5E041AFA6C2}" destId="{71BA3DE2-E413-4F66-A441-1A032CFF932D}" srcOrd="0" destOrd="0" parTransId="{E408AA34-87A7-4E28-B3BB-C7A4A5FC26F6}" sibTransId="{9DE0BF62-9B2C-430E-8C0C-15DCC2435E93}"/>
    <dgm:cxn modelId="{9B8ADAD1-2674-4368-B3BE-62DEA6B05F53}" type="presOf" srcId="{3EEE7B10-A64A-4554-82C8-C5E041AFA6C2}" destId="{29C92E34-0B5B-489C-B8FE-94D322E79CC5}" srcOrd="0" destOrd="0" presId="urn:microsoft.com/office/officeart/2005/8/layout/chevron1"/>
    <dgm:cxn modelId="{7A8F85D3-195D-4D81-928D-766FFA2A01B1}" type="presOf" srcId="{7A094213-225A-48F2-A294-6253E27DC9E6}" destId="{0A60C848-CC46-4502-A4D1-90DA43DDDE2D}" srcOrd="0" destOrd="0" presId="urn:microsoft.com/office/officeart/2005/8/layout/chevron1"/>
    <dgm:cxn modelId="{7FA8B825-EDE8-4155-9CDC-2D82D09BE301}" type="presParOf" srcId="{29C92E34-0B5B-489C-B8FE-94D322E79CC5}" destId="{CCED9982-7B77-4A3C-8009-FD493EEBF468}" srcOrd="0" destOrd="0" presId="urn:microsoft.com/office/officeart/2005/8/layout/chevron1"/>
    <dgm:cxn modelId="{84F49DBF-076F-4EC1-8ADE-5C9269421134}" type="presParOf" srcId="{29C92E34-0B5B-489C-B8FE-94D322E79CC5}" destId="{A66AB37D-5127-4462-B78A-EFA04FF5D5B7}" srcOrd="1" destOrd="0" presId="urn:microsoft.com/office/officeart/2005/8/layout/chevron1"/>
    <dgm:cxn modelId="{850B0775-EBA8-4A6F-81D7-E607F5B50CF2}" type="presParOf" srcId="{29C92E34-0B5B-489C-B8FE-94D322E79CC5}" destId="{187DA19B-0794-46B3-B5D7-75520803155B}" srcOrd="2" destOrd="0" presId="urn:microsoft.com/office/officeart/2005/8/layout/chevron1"/>
    <dgm:cxn modelId="{23D346F5-F8F7-4049-856A-F0DAF9827F59}" type="presParOf" srcId="{29C92E34-0B5B-489C-B8FE-94D322E79CC5}" destId="{2106F6DD-54E6-42C2-8E17-456A7E1D15F0}" srcOrd="3" destOrd="0" presId="urn:microsoft.com/office/officeart/2005/8/layout/chevron1"/>
    <dgm:cxn modelId="{0A0E2565-A3DD-45BE-8070-8F70598A677F}" type="presParOf" srcId="{29C92E34-0B5B-489C-B8FE-94D322E79CC5}" destId="{60050750-7E51-4EA6-93D1-EA59BB36D63F}" srcOrd="4" destOrd="0" presId="urn:microsoft.com/office/officeart/2005/8/layout/chevron1"/>
    <dgm:cxn modelId="{B20BF342-BDBA-4AA8-9EF3-9335F7A7BC6F}" type="presParOf" srcId="{29C92E34-0B5B-489C-B8FE-94D322E79CC5}" destId="{0ABE6951-4FCB-4EE4-B163-F1D4A1C63566}" srcOrd="5" destOrd="0" presId="urn:microsoft.com/office/officeart/2005/8/layout/chevron1"/>
    <dgm:cxn modelId="{CA013B01-82A4-4291-855A-ED9169E2DEDA}" type="presParOf" srcId="{29C92E34-0B5B-489C-B8FE-94D322E79CC5}" destId="{0A60C848-CC46-4502-A4D1-90DA43DDDE2D}" srcOrd="6" destOrd="0" presId="urn:microsoft.com/office/officeart/2005/8/layout/chevron1"/>
    <dgm:cxn modelId="{5C55F63D-9239-4161-9B10-C3586C1409B1}" type="presParOf" srcId="{29C92E34-0B5B-489C-B8FE-94D322E79CC5}" destId="{B74727BF-BBCC-4B87-B3F1-F170C0BE4915}" srcOrd="7" destOrd="0" presId="urn:microsoft.com/office/officeart/2005/8/layout/chevron1"/>
    <dgm:cxn modelId="{102C2A46-389F-4076-9B00-3F9CCEB5654E}" type="presParOf" srcId="{29C92E34-0B5B-489C-B8FE-94D322E79CC5}" destId="{319CE4ED-57C1-4176-939D-D84292EFFA6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381D5-5B42-4568-BA6A-97BB59E84995}">
      <dsp:nvSpPr>
        <dsp:cNvPr id="0" name=""/>
        <dsp:cNvSpPr/>
      </dsp:nvSpPr>
      <dsp:spPr>
        <a:xfrm>
          <a:off x="0" y="328633"/>
          <a:ext cx="8089900" cy="900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458216" rIns="62786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latin typeface="+mn-lt"/>
            </a:rPr>
            <a:t>Designers</a:t>
          </a:r>
        </a:p>
      </dsp:txBody>
      <dsp:txXfrm>
        <a:off x="0" y="328633"/>
        <a:ext cx="8089900" cy="900900"/>
      </dsp:txXfrm>
    </dsp:sp>
    <dsp:sp modelId="{67B6578D-5849-4FAB-84D4-91F3CB3A3FAE}">
      <dsp:nvSpPr>
        <dsp:cNvPr id="0" name=""/>
        <dsp:cNvSpPr/>
      </dsp:nvSpPr>
      <dsp:spPr>
        <a:xfrm>
          <a:off x="404495" y="3913"/>
          <a:ext cx="566293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n-lt"/>
            </a:rPr>
            <a:t>Article I: Legislative Branch</a:t>
          </a:r>
        </a:p>
      </dsp:txBody>
      <dsp:txXfrm>
        <a:off x="436198" y="35616"/>
        <a:ext cx="5599524" cy="586034"/>
      </dsp:txXfrm>
    </dsp:sp>
    <dsp:sp modelId="{622160F4-D5F4-4AFF-A1EE-0C20AC78AAF8}">
      <dsp:nvSpPr>
        <dsp:cNvPr id="0" name=""/>
        <dsp:cNvSpPr/>
      </dsp:nvSpPr>
      <dsp:spPr>
        <a:xfrm>
          <a:off x="0" y="1673053"/>
          <a:ext cx="8089900" cy="1247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458216" rIns="62786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latin typeface="+mn-lt"/>
            </a:rPr>
            <a:t>Implementers</a:t>
          </a:r>
        </a:p>
        <a:p>
          <a:pPr marL="228600" lvl="1" indent="-228600" algn="l" defTabSz="977900">
            <a:lnSpc>
              <a:spcPct val="90000"/>
            </a:lnSpc>
            <a:spcBef>
              <a:spcPct val="0"/>
            </a:spcBef>
            <a:spcAft>
              <a:spcPct val="15000"/>
            </a:spcAft>
            <a:buChar char="•"/>
          </a:pPr>
          <a:r>
            <a:rPr lang="en-US" sz="2200" kern="1200" dirty="0">
              <a:solidFill>
                <a:schemeClr val="tx2"/>
              </a:solidFill>
              <a:latin typeface="+mn-lt"/>
            </a:rPr>
            <a:t>Enforcers</a:t>
          </a:r>
        </a:p>
      </dsp:txBody>
      <dsp:txXfrm>
        <a:off x="0" y="1673053"/>
        <a:ext cx="8089900" cy="1247400"/>
      </dsp:txXfrm>
    </dsp:sp>
    <dsp:sp modelId="{EDC2677C-A5FF-46AA-82C8-934C266C35A4}">
      <dsp:nvSpPr>
        <dsp:cNvPr id="0" name=""/>
        <dsp:cNvSpPr/>
      </dsp:nvSpPr>
      <dsp:spPr>
        <a:xfrm>
          <a:off x="404495" y="1348333"/>
          <a:ext cx="566293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n-lt"/>
            </a:rPr>
            <a:t>Article II: Executive Branch</a:t>
          </a:r>
        </a:p>
      </dsp:txBody>
      <dsp:txXfrm>
        <a:off x="436198" y="1380036"/>
        <a:ext cx="5599524" cy="586034"/>
      </dsp:txXfrm>
    </dsp:sp>
    <dsp:sp modelId="{37BC0939-6267-4D17-BFA9-EA18BF63FAC9}">
      <dsp:nvSpPr>
        <dsp:cNvPr id="0" name=""/>
        <dsp:cNvSpPr/>
      </dsp:nvSpPr>
      <dsp:spPr>
        <a:xfrm>
          <a:off x="0" y="3367887"/>
          <a:ext cx="8089900" cy="900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458216" rIns="62786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latin typeface="+mn-lt"/>
            </a:rPr>
            <a:t>Interpreters</a:t>
          </a:r>
        </a:p>
      </dsp:txBody>
      <dsp:txXfrm>
        <a:off x="0" y="3367887"/>
        <a:ext cx="8089900" cy="900900"/>
      </dsp:txXfrm>
    </dsp:sp>
    <dsp:sp modelId="{880DB43A-AA08-4F1A-9C98-12CB8D5C9CCD}">
      <dsp:nvSpPr>
        <dsp:cNvPr id="0" name=""/>
        <dsp:cNvSpPr/>
      </dsp:nvSpPr>
      <dsp:spPr>
        <a:xfrm>
          <a:off x="404495" y="3039253"/>
          <a:ext cx="566293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n-lt"/>
            </a:rPr>
            <a:t>Article III: Judicial Branch</a:t>
          </a:r>
        </a:p>
      </dsp:txBody>
      <dsp:txXfrm>
        <a:off x="436198" y="3070956"/>
        <a:ext cx="5599524"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9982-7B77-4A3C-8009-FD493EEBF468}">
      <dsp:nvSpPr>
        <dsp:cNvPr id="0" name=""/>
        <dsp:cNvSpPr/>
      </dsp:nvSpPr>
      <dsp:spPr>
        <a:xfrm>
          <a:off x="2163" y="644478"/>
          <a:ext cx="1925079" cy="770031"/>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latin typeface="+mn-lt"/>
            </a:rPr>
            <a:t>Judicial Vacancy Announced</a:t>
          </a:r>
        </a:p>
      </dsp:txBody>
      <dsp:txXfrm>
        <a:off x="387179" y="644478"/>
        <a:ext cx="1155048" cy="770031"/>
      </dsp:txXfrm>
    </dsp:sp>
    <dsp:sp modelId="{187DA19B-0794-46B3-B5D7-75520803155B}">
      <dsp:nvSpPr>
        <dsp:cNvPr id="0" name=""/>
        <dsp:cNvSpPr/>
      </dsp:nvSpPr>
      <dsp:spPr>
        <a:xfrm>
          <a:off x="1734734" y="644478"/>
          <a:ext cx="1925079" cy="770031"/>
        </a:xfrm>
        <a:prstGeom prst="chevron">
          <a:avLst/>
        </a:prstGeom>
        <a:solidFill>
          <a:schemeClr val="accent1">
            <a:shade val="80000"/>
            <a:hueOff val="103904"/>
            <a:satOff val="-20165"/>
            <a:lumOff val="10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1: President Nominates</a:t>
          </a:r>
        </a:p>
      </dsp:txBody>
      <dsp:txXfrm>
        <a:off x="2119750" y="644478"/>
        <a:ext cx="1155048" cy="770031"/>
      </dsp:txXfrm>
    </dsp:sp>
    <dsp:sp modelId="{60050750-7E51-4EA6-93D1-EA59BB36D63F}">
      <dsp:nvSpPr>
        <dsp:cNvPr id="0" name=""/>
        <dsp:cNvSpPr/>
      </dsp:nvSpPr>
      <dsp:spPr>
        <a:xfrm>
          <a:off x="3467305" y="644478"/>
          <a:ext cx="1925079" cy="770031"/>
        </a:xfrm>
        <a:prstGeom prst="chevron">
          <a:avLst/>
        </a:prstGeom>
        <a:solidFill>
          <a:schemeClr val="accent1">
            <a:shade val="80000"/>
            <a:hueOff val="207808"/>
            <a:satOff val="-40330"/>
            <a:lumOff val="204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2: Senate Judiciary Committee Evaluates</a:t>
          </a:r>
        </a:p>
      </dsp:txBody>
      <dsp:txXfrm>
        <a:off x="3852321" y="644478"/>
        <a:ext cx="1155048" cy="770031"/>
      </dsp:txXfrm>
    </dsp:sp>
    <dsp:sp modelId="{0A60C848-CC46-4502-A4D1-90DA43DDDE2D}">
      <dsp:nvSpPr>
        <dsp:cNvPr id="0" name=""/>
        <dsp:cNvSpPr/>
      </dsp:nvSpPr>
      <dsp:spPr>
        <a:xfrm>
          <a:off x="5199877" y="644478"/>
          <a:ext cx="1925079" cy="770031"/>
        </a:xfrm>
        <a:prstGeom prst="chevron">
          <a:avLst/>
        </a:prstGeom>
        <a:solidFill>
          <a:schemeClr val="accent1">
            <a:shade val="80000"/>
            <a:hueOff val="311712"/>
            <a:satOff val="-60495"/>
            <a:lumOff val="306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3: Senate Judiciary Committee Reports</a:t>
          </a:r>
        </a:p>
      </dsp:txBody>
      <dsp:txXfrm>
        <a:off x="5584893" y="644478"/>
        <a:ext cx="1155048" cy="770031"/>
      </dsp:txXfrm>
    </dsp:sp>
    <dsp:sp modelId="{319CE4ED-57C1-4176-939D-D84292EFFA6B}">
      <dsp:nvSpPr>
        <dsp:cNvPr id="0" name=""/>
        <dsp:cNvSpPr/>
      </dsp:nvSpPr>
      <dsp:spPr>
        <a:xfrm>
          <a:off x="6932448" y="644478"/>
          <a:ext cx="1925079" cy="770031"/>
        </a:xfrm>
        <a:prstGeom prst="chevron">
          <a:avLst/>
        </a:prstGeom>
        <a:solidFill>
          <a:schemeClr val="accent1">
            <a:shade val="80000"/>
            <a:hueOff val="415616"/>
            <a:satOff val="-80660"/>
            <a:lumOff val="40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4: Senate Confirmation Vote</a:t>
          </a:r>
        </a:p>
      </dsp:txBody>
      <dsp:txXfrm>
        <a:off x="7317464" y="644478"/>
        <a:ext cx="1155048" cy="7700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9982-7B77-4A3C-8009-FD493EEBF468}">
      <dsp:nvSpPr>
        <dsp:cNvPr id="0" name=""/>
        <dsp:cNvSpPr/>
      </dsp:nvSpPr>
      <dsp:spPr>
        <a:xfrm>
          <a:off x="2068" y="776556"/>
          <a:ext cx="1840945" cy="736378"/>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latin typeface="+mn-lt"/>
            </a:rPr>
            <a:t>Judicial Vacancy Announced</a:t>
          </a:r>
        </a:p>
      </dsp:txBody>
      <dsp:txXfrm>
        <a:off x="370257" y="776556"/>
        <a:ext cx="1104567" cy="736378"/>
      </dsp:txXfrm>
    </dsp:sp>
    <dsp:sp modelId="{187DA19B-0794-46B3-B5D7-75520803155B}">
      <dsp:nvSpPr>
        <dsp:cNvPr id="0" name=""/>
        <dsp:cNvSpPr/>
      </dsp:nvSpPr>
      <dsp:spPr>
        <a:xfrm>
          <a:off x="1658919" y="776556"/>
          <a:ext cx="1840945" cy="736378"/>
        </a:xfrm>
        <a:prstGeom prst="chevron">
          <a:avLst/>
        </a:prstGeom>
        <a:solidFill>
          <a:schemeClr val="accent1">
            <a:shade val="80000"/>
            <a:hueOff val="103904"/>
            <a:satOff val="-20165"/>
            <a:lumOff val="10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1: President Nominates</a:t>
          </a:r>
        </a:p>
      </dsp:txBody>
      <dsp:txXfrm>
        <a:off x="2027108" y="776556"/>
        <a:ext cx="1104567" cy="736378"/>
      </dsp:txXfrm>
    </dsp:sp>
    <dsp:sp modelId="{60050750-7E51-4EA6-93D1-EA59BB36D63F}">
      <dsp:nvSpPr>
        <dsp:cNvPr id="0" name=""/>
        <dsp:cNvSpPr/>
      </dsp:nvSpPr>
      <dsp:spPr>
        <a:xfrm>
          <a:off x="3315771" y="776556"/>
          <a:ext cx="1840945" cy="736378"/>
        </a:xfrm>
        <a:prstGeom prst="chevron">
          <a:avLst/>
        </a:prstGeom>
        <a:solidFill>
          <a:schemeClr val="accent1">
            <a:shade val="80000"/>
            <a:hueOff val="207808"/>
            <a:satOff val="-40330"/>
            <a:lumOff val="204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2: Senate Judiciary Committee Evaluates</a:t>
          </a:r>
        </a:p>
      </dsp:txBody>
      <dsp:txXfrm>
        <a:off x="3683960" y="776556"/>
        <a:ext cx="1104567" cy="736378"/>
      </dsp:txXfrm>
    </dsp:sp>
    <dsp:sp modelId="{0A60C848-CC46-4502-A4D1-90DA43DDDE2D}">
      <dsp:nvSpPr>
        <dsp:cNvPr id="0" name=""/>
        <dsp:cNvSpPr/>
      </dsp:nvSpPr>
      <dsp:spPr>
        <a:xfrm>
          <a:off x="4972622" y="776556"/>
          <a:ext cx="1840945" cy="736378"/>
        </a:xfrm>
        <a:prstGeom prst="chevron">
          <a:avLst/>
        </a:prstGeom>
        <a:solidFill>
          <a:schemeClr val="accent1">
            <a:shade val="80000"/>
            <a:hueOff val="311712"/>
            <a:satOff val="-60495"/>
            <a:lumOff val="306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3: Senate Judiciary Committee Reports</a:t>
          </a:r>
        </a:p>
      </dsp:txBody>
      <dsp:txXfrm>
        <a:off x="5340811" y="776556"/>
        <a:ext cx="1104567" cy="736378"/>
      </dsp:txXfrm>
    </dsp:sp>
    <dsp:sp modelId="{319CE4ED-57C1-4176-939D-D84292EFFA6B}">
      <dsp:nvSpPr>
        <dsp:cNvPr id="0" name=""/>
        <dsp:cNvSpPr/>
      </dsp:nvSpPr>
      <dsp:spPr>
        <a:xfrm>
          <a:off x="6629473" y="776556"/>
          <a:ext cx="1840945" cy="736378"/>
        </a:xfrm>
        <a:prstGeom prst="chevron">
          <a:avLst/>
        </a:prstGeom>
        <a:solidFill>
          <a:schemeClr val="accent1">
            <a:shade val="80000"/>
            <a:hueOff val="415616"/>
            <a:satOff val="-80660"/>
            <a:lumOff val="40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4: Senate Confirmation Vote</a:t>
          </a:r>
        </a:p>
      </dsp:txBody>
      <dsp:txXfrm>
        <a:off x="6997662" y="776556"/>
        <a:ext cx="1104567" cy="7363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9982-7B77-4A3C-8009-FD493EEBF468}">
      <dsp:nvSpPr>
        <dsp:cNvPr id="0" name=""/>
        <dsp:cNvSpPr/>
      </dsp:nvSpPr>
      <dsp:spPr>
        <a:xfrm>
          <a:off x="2163" y="644478"/>
          <a:ext cx="1925079" cy="770031"/>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latin typeface="+mn-lt"/>
            </a:rPr>
            <a:t>Judicial Vacancy Announced</a:t>
          </a:r>
        </a:p>
      </dsp:txBody>
      <dsp:txXfrm>
        <a:off x="387179" y="644478"/>
        <a:ext cx="1155048" cy="770031"/>
      </dsp:txXfrm>
    </dsp:sp>
    <dsp:sp modelId="{187DA19B-0794-46B3-B5D7-75520803155B}">
      <dsp:nvSpPr>
        <dsp:cNvPr id="0" name=""/>
        <dsp:cNvSpPr/>
      </dsp:nvSpPr>
      <dsp:spPr>
        <a:xfrm>
          <a:off x="1734734" y="644478"/>
          <a:ext cx="1925079" cy="770031"/>
        </a:xfrm>
        <a:prstGeom prst="chevron">
          <a:avLst/>
        </a:prstGeom>
        <a:solidFill>
          <a:schemeClr val="accent1">
            <a:shade val="80000"/>
            <a:hueOff val="103904"/>
            <a:satOff val="-20165"/>
            <a:lumOff val="10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1: President Nominates</a:t>
          </a:r>
        </a:p>
      </dsp:txBody>
      <dsp:txXfrm>
        <a:off x="2119750" y="644478"/>
        <a:ext cx="1155048" cy="770031"/>
      </dsp:txXfrm>
    </dsp:sp>
    <dsp:sp modelId="{60050750-7E51-4EA6-93D1-EA59BB36D63F}">
      <dsp:nvSpPr>
        <dsp:cNvPr id="0" name=""/>
        <dsp:cNvSpPr/>
      </dsp:nvSpPr>
      <dsp:spPr>
        <a:xfrm>
          <a:off x="3467305" y="644478"/>
          <a:ext cx="1925079" cy="770031"/>
        </a:xfrm>
        <a:prstGeom prst="chevron">
          <a:avLst/>
        </a:prstGeom>
        <a:solidFill>
          <a:schemeClr val="accent1">
            <a:shade val="80000"/>
            <a:hueOff val="207808"/>
            <a:satOff val="-40330"/>
            <a:lumOff val="204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2: Senate Judiciary Committee Evaluates</a:t>
          </a:r>
        </a:p>
      </dsp:txBody>
      <dsp:txXfrm>
        <a:off x="3852321" y="644478"/>
        <a:ext cx="1155048" cy="770031"/>
      </dsp:txXfrm>
    </dsp:sp>
    <dsp:sp modelId="{0A60C848-CC46-4502-A4D1-90DA43DDDE2D}">
      <dsp:nvSpPr>
        <dsp:cNvPr id="0" name=""/>
        <dsp:cNvSpPr/>
      </dsp:nvSpPr>
      <dsp:spPr>
        <a:xfrm>
          <a:off x="5199877" y="644478"/>
          <a:ext cx="1925079" cy="770031"/>
        </a:xfrm>
        <a:prstGeom prst="chevron">
          <a:avLst/>
        </a:prstGeom>
        <a:solidFill>
          <a:schemeClr val="accent1">
            <a:shade val="80000"/>
            <a:hueOff val="311712"/>
            <a:satOff val="-60495"/>
            <a:lumOff val="306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3: Senate Judiciary Committee Reports</a:t>
          </a:r>
        </a:p>
      </dsp:txBody>
      <dsp:txXfrm>
        <a:off x="5584893" y="644478"/>
        <a:ext cx="1155048" cy="770031"/>
      </dsp:txXfrm>
    </dsp:sp>
    <dsp:sp modelId="{319CE4ED-57C1-4176-939D-D84292EFFA6B}">
      <dsp:nvSpPr>
        <dsp:cNvPr id="0" name=""/>
        <dsp:cNvSpPr/>
      </dsp:nvSpPr>
      <dsp:spPr>
        <a:xfrm>
          <a:off x="6932448" y="644478"/>
          <a:ext cx="1925079" cy="770031"/>
        </a:xfrm>
        <a:prstGeom prst="chevron">
          <a:avLst/>
        </a:prstGeom>
        <a:solidFill>
          <a:schemeClr val="accent1">
            <a:shade val="80000"/>
            <a:hueOff val="415616"/>
            <a:satOff val="-80660"/>
            <a:lumOff val="40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4: Senate Confirmation Vote</a:t>
          </a:r>
        </a:p>
      </dsp:txBody>
      <dsp:txXfrm>
        <a:off x="7317464" y="644478"/>
        <a:ext cx="1155048" cy="7700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9982-7B77-4A3C-8009-FD493EEBF468}">
      <dsp:nvSpPr>
        <dsp:cNvPr id="0" name=""/>
        <dsp:cNvSpPr/>
      </dsp:nvSpPr>
      <dsp:spPr>
        <a:xfrm>
          <a:off x="2163" y="644478"/>
          <a:ext cx="1925079" cy="770031"/>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latin typeface="+mn-lt"/>
            </a:rPr>
            <a:t>Judicial Vacancy Announced</a:t>
          </a:r>
        </a:p>
      </dsp:txBody>
      <dsp:txXfrm>
        <a:off x="387179" y="644478"/>
        <a:ext cx="1155048" cy="770031"/>
      </dsp:txXfrm>
    </dsp:sp>
    <dsp:sp modelId="{187DA19B-0794-46B3-B5D7-75520803155B}">
      <dsp:nvSpPr>
        <dsp:cNvPr id="0" name=""/>
        <dsp:cNvSpPr/>
      </dsp:nvSpPr>
      <dsp:spPr>
        <a:xfrm>
          <a:off x="1734734" y="644478"/>
          <a:ext cx="1925079" cy="770031"/>
        </a:xfrm>
        <a:prstGeom prst="chevron">
          <a:avLst/>
        </a:prstGeom>
        <a:solidFill>
          <a:schemeClr val="accent1">
            <a:shade val="80000"/>
            <a:hueOff val="103904"/>
            <a:satOff val="-20165"/>
            <a:lumOff val="10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1: President Nominates</a:t>
          </a:r>
        </a:p>
      </dsp:txBody>
      <dsp:txXfrm>
        <a:off x="2119750" y="644478"/>
        <a:ext cx="1155048" cy="770031"/>
      </dsp:txXfrm>
    </dsp:sp>
    <dsp:sp modelId="{60050750-7E51-4EA6-93D1-EA59BB36D63F}">
      <dsp:nvSpPr>
        <dsp:cNvPr id="0" name=""/>
        <dsp:cNvSpPr/>
      </dsp:nvSpPr>
      <dsp:spPr>
        <a:xfrm>
          <a:off x="3467305" y="644478"/>
          <a:ext cx="1925079" cy="770031"/>
        </a:xfrm>
        <a:prstGeom prst="chevron">
          <a:avLst/>
        </a:prstGeom>
        <a:solidFill>
          <a:schemeClr val="accent1">
            <a:shade val="80000"/>
            <a:hueOff val="207808"/>
            <a:satOff val="-40330"/>
            <a:lumOff val="204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2: Senate Judiciary Committee Evaluates</a:t>
          </a:r>
        </a:p>
      </dsp:txBody>
      <dsp:txXfrm>
        <a:off x="3852321" y="644478"/>
        <a:ext cx="1155048" cy="770031"/>
      </dsp:txXfrm>
    </dsp:sp>
    <dsp:sp modelId="{0A60C848-CC46-4502-A4D1-90DA43DDDE2D}">
      <dsp:nvSpPr>
        <dsp:cNvPr id="0" name=""/>
        <dsp:cNvSpPr/>
      </dsp:nvSpPr>
      <dsp:spPr>
        <a:xfrm>
          <a:off x="5199877" y="644478"/>
          <a:ext cx="1925079" cy="770031"/>
        </a:xfrm>
        <a:prstGeom prst="chevron">
          <a:avLst/>
        </a:prstGeom>
        <a:solidFill>
          <a:schemeClr val="accent1">
            <a:shade val="80000"/>
            <a:hueOff val="311712"/>
            <a:satOff val="-60495"/>
            <a:lumOff val="306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3: Senate Judiciary Committee Reports</a:t>
          </a:r>
        </a:p>
      </dsp:txBody>
      <dsp:txXfrm>
        <a:off x="5584893" y="644478"/>
        <a:ext cx="1155048" cy="770031"/>
      </dsp:txXfrm>
    </dsp:sp>
    <dsp:sp modelId="{319CE4ED-57C1-4176-939D-D84292EFFA6B}">
      <dsp:nvSpPr>
        <dsp:cNvPr id="0" name=""/>
        <dsp:cNvSpPr/>
      </dsp:nvSpPr>
      <dsp:spPr>
        <a:xfrm>
          <a:off x="6932448" y="644478"/>
          <a:ext cx="1925079" cy="770031"/>
        </a:xfrm>
        <a:prstGeom prst="chevron">
          <a:avLst/>
        </a:prstGeom>
        <a:solidFill>
          <a:schemeClr val="accent1">
            <a:shade val="80000"/>
            <a:hueOff val="415616"/>
            <a:satOff val="-80660"/>
            <a:lumOff val="40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4: Senate Confirmation Vote</a:t>
          </a:r>
        </a:p>
      </dsp:txBody>
      <dsp:txXfrm>
        <a:off x="7317464" y="644478"/>
        <a:ext cx="1155048" cy="7700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9982-7B77-4A3C-8009-FD493EEBF468}">
      <dsp:nvSpPr>
        <dsp:cNvPr id="0" name=""/>
        <dsp:cNvSpPr/>
      </dsp:nvSpPr>
      <dsp:spPr>
        <a:xfrm>
          <a:off x="2163" y="644478"/>
          <a:ext cx="1925079" cy="770031"/>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latin typeface="+mn-lt"/>
            </a:rPr>
            <a:t>Judicial Vacancy Announced</a:t>
          </a:r>
        </a:p>
      </dsp:txBody>
      <dsp:txXfrm>
        <a:off x="387179" y="644478"/>
        <a:ext cx="1155048" cy="770031"/>
      </dsp:txXfrm>
    </dsp:sp>
    <dsp:sp modelId="{187DA19B-0794-46B3-B5D7-75520803155B}">
      <dsp:nvSpPr>
        <dsp:cNvPr id="0" name=""/>
        <dsp:cNvSpPr/>
      </dsp:nvSpPr>
      <dsp:spPr>
        <a:xfrm>
          <a:off x="1734734" y="644478"/>
          <a:ext cx="1925079" cy="770031"/>
        </a:xfrm>
        <a:prstGeom prst="chevron">
          <a:avLst/>
        </a:prstGeom>
        <a:solidFill>
          <a:schemeClr val="accent1">
            <a:shade val="80000"/>
            <a:hueOff val="103904"/>
            <a:satOff val="-20165"/>
            <a:lumOff val="10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1: President Nominates</a:t>
          </a:r>
        </a:p>
      </dsp:txBody>
      <dsp:txXfrm>
        <a:off x="2119750" y="644478"/>
        <a:ext cx="1155048" cy="770031"/>
      </dsp:txXfrm>
    </dsp:sp>
    <dsp:sp modelId="{60050750-7E51-4EA6-93D1-EA59BB36D63F}">
      <dsp:nvSpPr>
        <dsp:cNvPr id="0" name=""/>
        <dsp:cNvSpPr/>
      </dsp:nvSpPr>
      <dsp:spPr>
        <a:xfrm>
          <a:off x="3467305" y="644478"/>
          <a:ext cx="1925079" cy="770031"/>
        </a:xfrm>
        <a:prstGeom prst="chevron">
          <a:avLst/>
        </a:prstGeom>
        <a:solidFill>
          <a:schemeClr val="accent1">
            <a:shade val="80000"/>
            <a:hueOff val="207808"/>
            <a:satOff val="-40330"/>
            <a:lumOff val="204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2: Senate Judiciary Committee Evaluates</a:t>
          </a:r>
        </a:p>
      </dsp:txBody>
      <dsp:txXfrm>
        <a:off x="3852321" y="644478"/>
        <a:ext cx="1155048" cy="770031"/>
      </dsp:txXfrm>
    </dsp:sp>
    <dsp:sp modelId="{0A60C848-CC46-4502-A4D1-90DA43DDDE2D}">
      <dsp:nvSpPr>
        <dsp:cNvPr id="0" name=""/>
        <dsp:cNvSpPr/>
      </dsp:nvSpPr>
      <dsp:spPr>
        <a:xfrm>
          <a:off x="5199877" y="644478"/>
          <a:ext cx="1925079" cy="770031"/>
        </a:xfrm>
        <a:prstGeom prst="chevron">
          <a:avLst/>
        </a:prstGeom>
        <a:solidFill>
          <a:schemeClr val="accent1">
            <a:shade val="80000"/>
            <a:hueOff val="311712"/>
            <a:satOff val="-60495"/>
            <a:lumOff val="306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3: Senate Judiciary Committee Reports</a:t>
          </a:r>
        </a:p>
      </dsp:txBody>
      <dsp:txXfrm>
        <a:off x="5584893" y="644478"/>
        <a:ext cx="1155048" cy="770031"/>
      </dsp:txXfrm>
    </dsp:sp>
    <dsp:sp modelId="{319CE4ED-57C1-4176-939D-D84292EFFA6B}">
      <dsp:nvSpPr>
        <dsp:cNvPr id="0" name=""/>
        <dsp:cNvSpPr/>
      </dsp:nvSpPr>
      <dsp:spPr>
        <a:xfrm>
          <a:off x="6932448" y="644478"/>
          <a:ext cx="1925079" cy="770031"/>
        </a:xfrm>
        <a:prstGeom prst="chevron">
          <a:avLst/>
        </a:prstGeom>
        <a:solidFill>
          <a:schemeClr val="accent1">
            <a:shade val="80000"/>
            <a:hueOff val="415616"/>
            <a:satOff val="-80660"/>
            <a:lumOff val="40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4: Senate Confirmation Vote</a:t>
          </a:r>
        </a:p>
      </dsp:txBody>
      <dsp:txXfrm>
        <a:off x="7317464" y="644478"/>
        <a:ext cx="1155048" cy="7700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A8D96-E768-4B3A-91E9-8A2696DAD7CA}">
      <dsp:nvSpPr>
        <dsp:cNvPr id="0" name=""/>
        <dsp:cNvSpPr/>
      </dsp:nvSpPr>
      <dsp:spPr>
        <a:xfrm rot="5400000">
          <a:off x="3479817" y="-1242323"/>
          <a:ext cx="1009290" cy="37500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1 Supreme Court Justice</a:t>
          </a:r>
        </a:p>
        <a:p>
          <a:pPr marL="114300" lvl="1" indent="-114300" algn="l" defTabSz="666750">
            <a:lnSpc>
              <a:spcPct val="90000"/>
            </a:lnSpc>
            <a:spcBef>
              <a:spcPct val="0"/>
            </a:spcBef>
            <a:spcAft>
              <a:spcPct val="15000"/>
            </a:spcAft>
            <a:buChar char="•"/>
          </a:pPr>
          <a:r>
            <a:rPr lang="en-US" sz="1500" kern="1200" dirty="0"/>
            <a:t>12 Circuit Court of Appeals Judges</a:t>
          </a:r>
        </a:p>
        <a:p>
          <a:pPr marL="114300" lvl="1" indent="-114300" algn="l" defTabSz="666750">
            <a:lnSpc>
              <a:spcPct val="90000"/>
            </a:lnSpc>
            <a:spcBef>
              <a:spcPct val="0"/>
            </a:spcBef>
            <a:spcAft>
              <a:spcPct val="15000"/>
            </a:spcAft>
            <a:buChar char="•"/>
          </a:pPr>
          <a:r>
            <a:rPr lang="en-US" sz="1500" kern="1200" dirty="0"/>
            <a:t>10 District Court Judges</a:t>
          </a:r>
        </a:p>
      </dsp:txBody>
      <dsp:txXfrm rot="-5400000">
        <a:off x="2109422" y="177341"/>
        <a:ext cx="3700812" cy="910752"/>
      </dsp:txXfrm>
    </dsp:sp>
    <dsp:sp modelId="{C351F4DE-5AC1-4FA9-9C66-BCBBBA053412}">
      <dsp:nvSpPr>
        <dsp:cNvPr id="0" name=""/>
        <dsp:cNvSpPr/>
      </dsp:nvSpPr>
      <dsp:spPr>
        <a:xfrm>
          <a:off x="0" y="1911"/>
          <a:ext cx="2109421" cy="1261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23 Confirmations</a:t>
          </a:r>
        </a:p>
      </dsp:txBody>
      <dsp:txXfrm>
        <a:off x="61587" y="63498"/>
        <a:ext cx="1986247" cy="1138438"/>
      </dsp:txXfrm>
    </dsp:sp>
    <dsp:sp modelId="{E0282818-78B9-43FD-A43B-B6360A5EBC04}">
      <dsp:nvSpPr>
        <dsp:cNvPr id="0" name=""/>
        <dsp:cNvSpPr/>
      </dsp:nvSpPr>
      <dsp:spPr>
        <a:xfrm rot="5400000">
          <a:off x="3479817" y="82370"/>
          <a:ext cx="1009290" cy="37500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7 Circuit Court Nominees</a:t>
          </a:r>
        </a:p>
        <a:p>
          <a:pPr marL="114300" lvl="1" indent="-114300" algn="l" defTabSz="666750">
            <a:lnSpc>
              <a:spcPct val="90000"/>
            </a:lnSpc>
            <a:spcBef>
              <a:spcPct val="0"/>
            </a:spcBef>
            <a:spcAft>
              <a:spcPct val="15000"/>
            </a:spcAft>
            <a:buChar char="•"/>
          </a:pPr>
          <a:r>
            <a:rPr lang="en-US" sz="1500" kern="1200" dirty="0"/>
            <a:t>36 District Court Nominees</a:t>
          </a:r>
        </a:p>
      </dsp:txBody>
      <dsp:txXfrm rot="-5400000">
        <a:off x="2109422" y="1502035"/>
        <a:ext cx="3700812" cy="910752"/>
      </dsp:txXfrm>
    </dsp:sp>
    <dsp:sp modelId="{8BAEA9A2-5C94-4C0A-9630-F7C726F316E0}">
      <dsp:nvSpPr>
        <dsp:cNvPr id="0" name=""/>
        <dsp:cNvSpPr/>
      </dsp:nvSpPr>
      <dsp:spPr>
        <a:xfrm>
          <a:off x="0" y="1326604"/>
          <a:ext cx="2109421" cy="1261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43 Pending Nominations</a:t>
          </a:r>
        </a:p>
      </dsp:txBody>
      <dsp:txXfrm>
        <a:off x="61587" y="1388191"/>
        <a:ext cx="1986247" cy="1138438"/>
      </dsp:txXfrm>
    </dsp:sp>
    <dsp:sp modelId="{0E0281D9-0ABA-4DF3-A459-3D72B475BD41}">
      <dsp:nvSpPr>
        <dsp:cNvPr id="0" name=""/>
        <dsp:cNvSpPr/>
      </dsp:nvSpPr>
      <dsp:spPr>
        <a:xfrm rot="5400000">
          <a:off x="3479817" y="1407063"/>
          <a:ext cx="1009290" cy="37500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16 Circuit Court Vacancies</a:t>
          </a:r>
        </a:p>
        <a:p>
          <a:pPr marL="114300" lvl="1" indent="-114300" algn="l" defTabSz="666750">
            <a:lnSpc>
              <a:spcPct val="90000"/>
            </a:lnSpc>
            <a:spcBef>
              <a:spcPct val="0"/>
            </a:spcBef>
            <a:spcAft>
              <a:spcPct val="15000"/>
            </a:spcAft>
            <a:buChar char="•"/>
          </a:pPr>
          <a:r>
            <a:rPr lang="en-US" sz="1500" kern="1200" dirty="0"/>
            <a:t>102 District Court Vacancies</a:t>
          </a:r>
        </a:p>
        <a:p>
          <a:pPr marL="114300" lvl="1" indent="-114300" algn="l" defTabSz="666750">
            <a:lnSpc>
              <a:spcPct val="90000"/>
            </a:lnSpc>
            <a:spcBef>
              <a:spcPct val="0"/>
            </a:spcBef>
            <a:spcAft>
              <a:spcPct val="15000"/>
            </a:spcAft>
            <a:buChar char="•"/>
          </a:pPr>
          <a:r>
            <a:rPr lang="en-US" sz="1500" kern="1200" dirty="0"/>
            <a:t>2 Court of International Trade Vacancies</a:t>
          </a:r>
        </a:p>
      </dsp:txBody>
      <dsp:txXfrm rot="-5400000">
        <a:off x="2109422" y="2826728"/>
        <a:ext cx="3700812" cy="910752"/>
      </dsp:txXfrm>
    </dsp:sp>
    <dsp:sp modelId="{5D175737-4D94-47A6-8BF1-46876B29935B}">
      <dsp:nvSpPr>
        <dsp:cNvPr id="0" name=""/>
        <dsp:cNvSpPr/>
      </dsp:nvSpPr>
      <dsp:spPr>
        <a:xfrm>
          <a:off x="0" y="2651297"/>
          <a:ext cx="2109421" cy="1261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120 More Vacancies Waiting for Nominees</a:t>
          </a:r>
        </a:p>
      </dsp:txBody>
      <dsp:txXfrm>
        <a:off x="61587" y="2712884"/>
        <a:ext cx="1986247" cy="11384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5FE3E-5048-4CF8-A34E-3715DD2D5C9E}">
      <dsp:nvSpPr>
        <dsp:cNvPr id="0" name=""/>
        <dsp:cNvSpPr/>
      </dsp:nvSpPr>
      <dsp:spPr>
        <a:xfrm>
          <a:off x="0" y="0"/>
          <a:ext cx="9340369"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Confirmed</a:t>
          </a:r>
        </a:p>
      </dsp:txBody>
      <dsp:txXfrm>
        <a:off x="38381" y="38381"/>
        <a:ext cx="9263607" cy="709478"/>
      </dsp:txXfrm>
    </dsp:sp>
    <dsp:sp modelId="{27CBF1C8-2F44-432D-A51A-C412A620F1F9}">
      <dsp:nvSpPr>
        <dsp:cNvPr id="0" name=""/>
        <dsp:cNvSpPr/>
      </dsp:nvSpPr>
      <dsp:spPr>
        <a:xfrm>
          <a:off x="0" y="795671"/>
          <a:ext cx="9340369" cy="199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55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Justice Neil Gorsuch, 10th Cir., Colo.:  confirmed to  U.S. Supreme Court</a:t>
          </a:r>
        </a:p>
        <a:p>
          <a:pPr marL="171450" lvl="1" indent="-171450" algn="l" defTabSz="800100">
            <a:lnSpc>
              <a:spcPct val="90000"/>
            </a:lnSpc>
            <a:spcBef>
              <a:spcPct val="0"/>
            </a:spcBef>
            <a:spcAft>
              <a:spcPct val="20000"/>
            </a:spcAft>
            <a:buChar char="•"/>
          </a:pPr>
          <a:r>
            <a:rPr lang="en-US" sz="1800" kern="1200" dirty="0"/>
            <a:t>Judge </a:t>
          </a:r>
          <a:r>
            <a:rPr lang="en-US" sz="1800" kern="1200" dirty="0" err="1"/>
            <a:t>Amul</a:t>
          </a:r>
          <a:r>
            <a:rPr lang="en-US" sz="1800" kern="1200" dirty="0"/>
            <a:t> </a:t>
          </a:r>
          <a:r>
            <a:rPr lang="en-US" sz="1800" kern="1200" dirty="0" err="1"/>
            <a:t>Thapar</a:t>
          </a:r>
          <a:r>
            <a:rPr lang="en-US" sz="1800" kern="1200" dirty="0"/>
            <a:t>, E.D. Ky.:  confirmed to 6th Cir., Ky.</a:t>
          </a:r>
        </a:p>
        <a:p>
          <a:pPr marL="171450" lvl="1" indent="-171450" algn="l" defTabSz="800100">
            <a:lnSpc>
              <a:spcPct val="90000"/>
            </a:lnSpc>
            <a:spcBef>
              <a:spcPct val="0"/>
            </a:spcBef>
            <a:spcAft>
              <a:spcPct val="20000"/>
            </a:spcAft>
            <a:buChar char="•"/>
          </a:pPr>
          <a:r>
            <a:rPr lang="en-US" sz="1800" kern="1200" dirty="0"/>
            <a:t>Judge Allison Eid, Colorado Supreme Court: confirmed to 10th Cir., Colo.</a:t>
          </a:r>
        </a:p>
        <a:p>
          <a:pPr marL="171450" lvl="1" indent="-171450" algn="l" defTabSz="800100">
            <a:lnSpc>
              <a:spcPct val="90000"/>
            </a:lnSpc>
            <a:spcBef>
              <a:spcPct val="0"/>
            </a:spcBef>
            <a:spcAft>
              <a:spcPct val="20000"/>
            </a:spcAft>
            <a:buChar char="•"/>
          </a:pPr>
          <a:r>
            <a:rPr lang="en-US" sz="1800" kern="1200" dirty="0"/>
            <a:t>Judge Joan Larsen, Michigan Supreme Court:  confirmed to 6th Cir., Mich.</a:t>
          </a:r>
        </a:p>
        <a:p>
          <a:pPr marL="171450" lvl="1" indent="-171450" algn="l" defTabSz="800100">
            <a:lnSpc>
              <a:spcPct val="90000"/>
            </a:lnSpc>
            <a:spcBef>
              <a:spcPct val="0"/>
            </a:spcBef>
            <a:spcAft>
              <a:spcPct val="20000"/>
            </a:spcAft>
            <a:buChar char="•"/>
          </a:pPr>
          <a:r>
            <a:rPr lang="en-US" sz="1800" kern="1200" dirty="0"/>
            <a:t>Justice Don Willett, Texas Supreme Court:  nominated to 5th Cir., Tex.</a:t>
          </a:r>
        </a:p>
        <a:p>
          <a:pPr marL="171450" lvl="1" indent="-171450" algn="l" defTabSz="800100">
            <a:lnSpc>
              <a:spcPct val="90000"/>
            </a:lnSpc>
            <a:spcBef>
              <a:spcPct val="0"/>
            </a:spcBef>
            <a:spcAft>
              <a:spcPct val="20000"/>
            </a:spcAft>
            <a:buChar char="•"/>
          </a:pPr>
          <a:r>
            <a:rPr lang="en-US" sz="1800" kern="1200" dirty="0"/>
            <a:t>Judge Amy Coney Barrett, Notre Dame Law Professor: Confirmed to the 7th Cir., Ind.</a:t>
          </a:r>
        </a:p>
        <a:p>
          <a:pPr marL="171450" lvl="1" indent="-171450" algn="l" defTabSz="800100">
            <a:lnSpc>
              <a:spcPct val="90000"/>
            </a:lnSpc>
            <a:spcBef>
              <a:spcPct val="0"/>
            </a:spcBef>
            <a:spcAft>
              <a:spcPct val="20000"/>
            </a:spcAft>
            <a:buChar char="•"/>
          </a:pPr>
          <a:r>
            <a:rPr lang="en-US" sz="1800" kern="1200" dirty="0"/>
            <a:t>Judge Kevin Newsom, Former Alabama Attorney General: Confirmed to the 11th Cir., Ala.</a:t>
          </a:r>
        </a:p>
      </dsp:txBody>
      <dsp:txXfrm>
        <a:off x="0" y="795671"/>
        <a:ext cx="9340369" cy="1999619"/>
      </dsp:txXfrm>
    </dsp:sp>
    <dsp:sp modelId="{CE78E666-1FAE-4647-B145-7DBE18914413}">
      <dsp:nvSpPr>
        <dsp:cNvPr id="0" name=""/>
        <dsp:cNvSpPr/>
      </dsp:nvSpPr>
      <dsp:spPr>
        <a:xfrm>
          <a:off x="0" y="2795291"/>
          <a:ext cx="9340369"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Nominated and Pending</a:t>
          </a:r>
        </a:p>
      </dsp:txBody>
      <dsp:txXfrm>
        <a:off x="38381" y="2833672"/>
        <a:ext cx="9263607" cy="709478"/>
      </dsp:txXfrm>
    </dsp:sp>
    <dsp:sp modelId="{FFEB957B-958E-4BAC-91DD-B5E0F4506570}">
      <dsp:nvSpPr>
        <dsp:cNvPr id="0" name=""/>
        <dsp:cNvSpPr/>
      </dsp:nvSpPr>
      <dsp:spPr>
        <a:xfrm>
          <a:off x="0" y="3581531"/>
          <a:ext cx="934036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55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Justice David </a:t>
          </a:r>
          <a:r>
            <a:rPr lang="en-US" sz="1800" kern="1200" dirty="0" err="1"/>
            <a:t>Stras</a:t>
          </a:r>
          <a:r>
            <a:rPr lang="en-US" sz="1800" kern="1200" dirty="0"/>
            <a:t>, Minnesota Supreme Court: nominated to 8th Cir., Minn.</a:t>
          </a:r>
        </a:p>
      </dsp:txBody>
      <dsp:txXfrm>
        <a:off x="0" y="3581531"/>
        <a:ext cx="9340369" cy="6955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264A8-F617-4463-A68B-CDCAC8B80A47}">
      <dsp:nvSpPr>
        <dsp:cNvPr id="0" name=""/>
        <dsp:cNvSpPr/>
      </dsp:nvSpPr>
      <dsp:spPr>
        <a:xfrm>
          <a:off x="0" y="19766"/>
          <a:ext cx="8128000" cy="664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Supreme Court Shortlist Cont’d</a:t>
          </a:r>
        </a:p>
        <a:p>
          <a:pPr marL="0" lvl="0" indent="0" algn="l" defTabSz="977900">
            <a:lnSpc>
              <a:spcPct val="90000"/>
            </a:lnSpc>
            <a:spcBef>
              <a:spcPct val="0"/>
            </a:spcBef>
            <a:spcAft>
              <a:spcPct val="35000"/>
            </a:spcAft>
            <a:buNone/>
          </a:pPr>
          <a:r>
            <a:rPr lang="en-US" sz="2200" kern="1200" dirty="0"/>
            <a:t>Have Not Changed Positions</a:t>
          </a:r>
        </a:p>
      </dsp:txBody>
      <dsp:txXfrm>
        <a:off x="32452" y="52218"/>
        <a:ext cx="8063096" cy="599877"/>
      </dsp:txXfrm>
    </dsp:sp>
    <dsp:sp modelId="{6ABB65A8-B565-410C-92E6-B47F37B0AFB5}">
      <dsp:nvSpPr>
        <dsp:cNvPr id="0" name=""/>
        <dsp:cNvSpPr/>
      </dsp:nvSpPr>
      <dsp:spPr>
        <a:xfrm>
          <a:off x="0" y="737814"/>
          <a:ext cx="8128000" cy="4607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0" kern="1200" dirty="0">
              <a:solidFill>
                <a:schemeClr val="tx2"/>
              </a:solidFill>
            </a:rPr>
            <a:t>Justice Keith Blackwell, Georgia Supreme Court </a:t>
          </a:r>
          <a:endParaRPr lang="en-US" sz="1600" i="0" kern="1200" dirty="0"/>
        </a:p>
        <a:p>
          <a:pPr marL="171450" lvl="1" indent="-171450" algn="l" defTabSz="711200">
            <a:lnSpc>
              <a:spcPct val="90000"/>
            </a:lnSpc>
            <a:spcBef>
              <a:spcPct val="0"/>
            </a:spcBef>
            <a:spcAft>
              <a:spcPct val="20000"/>
            </a:spcAft>
            <a:buChar char="•"/>
          </a:pPr>
          <a:r>
            <a:rPr lang="en-US" sz="1600" i="0" kern="1200" dirty="0">
              <a:solidFill>
                <a:schemeClr val="tx2"/>
              </a:solidFill>
            </a:rPr>
            <a:t>Justice Charles Canady, Florida Supreme Court</a:t>
          </a:r>
        </a:p>
        <a:p>
          <a:pPr marL="171450" lvl="1" indent="-171450" algn="l" defTabSz="711200">
            <a:lnSpc>
              <a:spcPct val="90000"/>
            </a:lnSpc>
            <a:spcBef>
              <a:spcPct val="0"/>
            </a:spcBef>
            <a:spcAft>
              <a:spcPct val="20000"/>
            </a:spcAft>
            <a:buChar char="•"/>
          </a:pPr>
          <a:r>
            <a:rPr lang="en-US" sz="1600" i="0" kern="1200" dirty="0">
              <a:solidFill>
                <a:schemeClr val="tx2"/>
              </a:solidFill>
            </a:rPr>
            <a:t>Senator Ted Cruz, U.S. Senator (Tex.)</a:t>
          </a:r>
        </a:p>
        <a:p>
          <a:pPr marL="171450" lvl="1" indent="-171450" algn="l" defTabSz="711200">
            <a:lnSpc>
              <a:spcPct val="90000"/>
            </a:lnSpc>
            <a:spcBef>
              <a:spcPct val="0"/>
            </a:spcBef>
            <a:spcAft>
              <a:spcPct val="20000"/>
            </a:spcAft>
            <a:buChar char="•"/>
          </a:pPr>
          <a:r>
            <a:rPr lang="en-US" sz="1600" i="0" kern="1200" dirty="0">
              <a:solidFill>
                <a:schemeClr val="tx2"/>
              </a:solidFill>
            </a:rPr>
            <a:t>Justice Britt Grant, Georgia Supreme Court</a:t>
          </a:r>
        </a:p>
        <a:p>
          <a:pPr marL="171450" lvl="1" indent="-171450" algn="l" defTabSz="711200">
            <a:lnSpc>
              <a:spcPct val="90000"/>
            </a:lnSpc>
            <a:spcBef>
              <a:spcPct val="0"/>
            </a:spcBef>
            <a:spcAft>
              <a:spcPct val="20000"/>
            </a:spcAft>
            <a:buChar char="•"/>
          </a:pPr>
          <a:r>
            <a:rPr lang="en-US" sz="1600" i="0" kern="1200" dirty="0">
              <a:solidFill>
                <a:schemeClr val="tx2"/>
              </a:solidFill>
            </a:rPr>
            <a:t>Judge Raymond </a:t>
          </a:r>
          <a:r>
            <a:rPr lang="en-US" sz="1600" i="0" kern="1200" dirty="0" err="1">
              <a:solidFill>
                <a:schemeClr val="tx2"/>
              </a:solidFill>
            </a:rPr>
            <a:t>Gruender</a:t>
          </a:r>
          <a:r>
            <a:rPr lang="en-US" sz="1600" i="0" kern="1200" dirty="0">
              <a:solidFill>
                <a:schemeClr val="tx2"/>
              </a:solidFill>
            </a:rPr>
            <a:t>, 8th Cir., Mo.</a:t>
          </a:r>
        </a:p>
        <a:p>
          <a:pPr marL="171450" lvl="1" indent="-171450" algn="l" defTabSz="711200">
            <a:lnSpc>
              <a:spcPct val="90000"/>
            </a:lnSpc>
            <a:spcBef>
              <a:spcPct val="0"/>
            </a:spcBef>
            <a:spcAft>
              <a:spcPct val="20000"/>
            </a:spcAft>
            <a:buChar char="•"/>
          </a:pPr>
          <a:r>
            <a:rPr lang="en-US" sz="1600" i="0" kern="1200" dirty="0">
              <a:solidFill>
                <a:schemeClr val="tx2"/>
              </a:solidFill>
            </a:rPr>
            <a:t>Judge Thomas Hardiman, 3d., Cir., Pa.</a:t>
          </a:r>
        </a:p>
        <a:p>
          <a:pPr marL="171450" lvl="1" indent="-171450" algn="l" defTabSz="711200">
            <a:lnSpc>
              <a:spcPct val="90000"/>
            </a:lnSpc>
            <a:spcBef>
              <a:spcPct val="0"/>
            </a:spcBef>
            <a:spcAft>
              <a:spcPct val="20000"/>
            </a:spcAft>
            <a:buChar char="•"/>
          </a:pPr>
          <a:r>
            <a:rPr lang="en-US" sz="1600" i="0" kern="1200" dirty="0">
              <a:solidFill>
                <a:schemeClr val="tx2"/>
              </a:solidFill>
            </a:rPr>
            <a:t>Judge Brett Kavanaugh, D.C. Cir.</a:t>
          </a:r>
        </a:p>
        <a:p>
          <a:pPr marL="171450" lvl="1" indent="-171450" algn="l" defTabSz="711200">
            <a:lnSpc>
              <a:spcPct val="90000"/>
            </a:lnSpc>
            <a:spcBef>
              <a:spcPct val="0"/>
            </a:spcBef>
            <a:spcAft>
              <a:spcPct val="20000"/>
            </a:spcAft>
            <a:buChar char="•"/>
          </a:pPr>
          <a:r>
            <a:rPr lang="en-US" sz="1600" i="0" kern="1200" dirty="0">
              <a:solidFill>
                <a:schemeClr val="tx2"/>
              </a:solidFill>
            </a:rPr>
            <a:t>Judge Raymond </a:t>
          </a:r>
          <a:r>
            <a:rPr lang="en-US" sz="1600" i="0" kern="1200" dirty="0" err="1">
              <a:solidFill>
                <a:schemeClr val="tx2"/>
              </a:solidFill>
            </a:rPr>
            <a:t>Kethledge</a:t>
          </a:r>
          <a:r>
            <a:rPr lang="en-US" sz="1600" i="0" kern="1200" dirty="0">
              <a:solidFill>
                <a:schemeClr val="tx2"/>
              </a:solidFill>
            </a:rPr>
            <a:t>, 6th Cir., Mich.</a:t>
          </a:r>
        </a:p>
        <a:p>
          <a:pPr marL="171450" lvl="1" indent="-171450" algn="l" defTabSz="711200">
            <a:lnSpc>
              <a:spcPct val="90000"/>
            </a:lnSpc>
            <a:spcBef>
              <a:spcPct val="0"/>
            </a:spcBef>
            <a:spcAft>
              <a:spcPct val="20000"/>
            </a:spcAft>
            <a:buChar char="•"/>
          </a:pPr>
          <a:r>
            <a:rPr lang="en-US" sz="1600" i="0" kern="1200" dirty="0">
              <a:solidFill>
                <a:schemeClr val="tx2"/>
              </a:solidFill>
            </a:rPr>
            <a:t>Senator Mike Lee, U.S. Senator, Utah</a:t>
          </a:r>
        </a:p>
        <a:p>
          <a:pPr marL="171450" lvl="1" indent="-171450" algn="l" defTabSz="711200">
            <a:lnSpc>
              <a:spcPct val="90000"/>
            </a:lnSpc>
            <a:spcBef>
              <a:spcPct val="0"/>
            </a:spcBef>
            <a:spcAft>
              <a:spcPct val="20000"/>
            </a:spcAft>
            <a:buChar char="•"/>
          </a:pPr>
          <a:r>
            <a:rPr lang="en-US" sz="1600" i="0" kern="1200" dirty="0">
              <a:solidFill>
                <a:schemeClr val="tx2"/>
              </a:solidFill>
            </a:rPr>
            <a:t>Justice Thomas Lee, Utah Supreme Court</a:t>
          </a:r>
        </a:p>
        <a:p>
          <a:pPr marL="171450" lvl="1" indent="-171450" algn="l" defTabSz="711200">
            <a:lnSpc>
              <a:spcPct val="90000"/>
            </a:lnSpc>
            <a:spcBef>
              <a:spcPct val="0"/>
            </a:spcBef>
            <a:spcAft>
              <a:spcPct val="20000"/>
            </a:spcAft>
            <a:buChar char="•"/>
          </a:pPr>
          <a:r>
            <a:rPr lang="en-US" sz="1600" i="0" kern="1200" dirty="0">
              <a:solidFill>
                <a:schemeClr val="tx2"/>
              </a:solidFill>
            </a:rPr>
            <a:t>Justice Edward Mansfield, Iowa Supreme Court</a:t>
          </a:r>
        </a:p>
        <a:p>
          <a:pPr marL="171450" lvl="1" indent="-171450" algn="l" defTabSz="711200">
            <a:lnSpc>
              <a:spcPct val="90000"/>
            </a:lnSpc>
            <a:spcBef>
              <a:spcPct val="0"/>
            </a:spcBef>
            <a:spcAft>
              <a:spcPct val="20000"/>
            </a:spcAft>
            <a:buChar char="•"/>
          </a:pPr>
          <a:r>
            <a:rPr lang="en-US" sz="1600" i="0" kern="1200" dirty="0">
              <a:solidFill>
                <a:schemeClr val="tx2"/>
              </a:solidFill>
            </a:rPr>
            <a:t>Judge Federico Moreno, S.D. Fla.</a:t>
          </a:r>
        </a:p>
        <a:p>
          <a:pPr marL="171450" lvl="1" indent="-171450" algn="l" defTabSz="711200">
            <a:lnSpc>
              <a:spcPct val="90000"/>
            </a:lnSpc>
            <a:spcBef>
              <a:spcPct val="0"/>
            </a:spcBef>
            <a:spcAft>
              <a:spcPct val="20000"/>
            </a:spcAft>
            <a:buChar char="•"/>
          </a:pPr>
          <a:r>
            <a:rPr lang="en-US" sz="1600" i="0" kern="1200" dirty="0">
              <a:solidFill>
                <a:schemeClr val="tx2"/>
              </a:solidFill>
            </a:rPr>
            <a:t>Judge William Pryor, 11th Cir., Ala.</a:t>
          </a:r>
        </a:p>
        <a:p>
          <a:pPr marL="171450" lvl="1" indent="-171450" algn="l" defTabSz="711200">
            <a:lnSpc>
              <a:spcPct val="90000"/>
            </a:lnSpc>
            <a:spcBef>
              <a:spcPct val="0"/>
            </a:spcBef>
            <a:spcAft>
              <a:spcPct val="20000"/>
            </a:spcAft>
            <a:buChar char="•"/>
          </a:pPr>
          <a:r>
            <a:rPr lang="en-US" sz="1600" i="0" kern="1200" dirty="0">
              <a:solidFill>
                <a:schemeClr val="tx2"/>
              </a:solidFill>
            </a:rPr>
            <a:t>Judge Margaret Ryan, U.S. Ct. Apps. Armed Services</a:t>
          </a:r>
        </a:p>
        <a:p>
          <a:pPr marL="171450" lvl="1" indent="-171450" algn="l" defTabSz="711200">
            <a:lnSpc>
              <a:spcPct val="90000"/>
            </a:lnSpc>
            <a:spcBef>
              <a:spcPct val="0"/>
            </a:spcBef>
            <a:spcAft>
              <a:spcPct val="20000"/>
            </a:spcAft>
            <a:buChar char="•"/>
          </a:pPr>
          <a:r>
            <a:rPr lang="en-US" sz="1600" i="0" kern="1200" dirty="0">
              <a:solidFill>
                <a:schemeClr val="tx2"/>
              </a:solidFill>
            </a:rPr>
            <a:t>Judge Diane Sykes, 7th Cir., Wis.</a:t>
          </a:r>
        </a:p>
        <a:p>
          <a:pPr marL="171450" lvl="1" indent="-171450" algn="l" defTabSz="711200">
            <a:lnSpc>
              <a:spcPct val="90000"/>
            </a:lnSpc>
            <a:spcBef>
              <a:spcPct val="0"/>
            </a:spcBef>
            <a:spcAft>
              <a:spcPct val="20000"/>
            </a:spcAft>
            <a:buChar char="•"/>
          </a:pPr>
          <a:r>
            <a:rPr lang="en-US" sz="1600" i="0" kern="1200" dirty="0">
              <a:solidFill>
                <a:schemeClr val="tx2"/>
              </a:solidFill>
            </a:rPr>
            <a:t>Judge Tim </a:t>
          </a:r>
          <a:r>
            <a:rPr lang="en-US" sz="1600" i="0" kern="1200" dirty="0" err="1">
              <a:solidFill>
                <a:schemeClr val="tx2"/>
              </a:solidFill>
            </a:rPr>
            <a:t>Tymkovich</a:t>
          </a:r>
          <a:r>
            <a:rPr lang="en-US" sz="1600" i="0" kern="1200" dirty="0">
              <a:solidFill>
                <a:schemeClr val="tx2"/>
              </a:solidFill>
            </a:rPr>
            <a:t>, 10th Cir., Colo.</a:t>
          </a:r>
        </a:p>
        <a:p>
          <a:pPr marL="171450" lvl="1" indent="-171450" algn="l" defTabSz="711200">
            <a:lnSpc>
              <a:spcPct val="90000"/>
            </a:lnSpc>
            <a:spcBef>
              <a:spcPct val="0"/>
            </a:spcBef>
            <a:spcAft>
              <a:spcPct val="20000"/>
            </a:spcAft>
            <a:buChar char="•"/>
          </a:pPr>
          <a:r>
            <a:rPr lang="en-US" sz="1600" i="0" kern="1200" dirty="0">
              <a:solidFill>
                <a:schemeClr val="tx2"/>
              </a:solidFill>
            </a:rPr>
            <a:t>Justice Robert Young, Michigan Supreme Court</a:t>
          </a:r>
        </a:p>
        <a:p>
          <a:pPr marL="171450" lvl="1" indent="-171450" algn="l" defTabSz="711200">
            <a:lnSpc>
              <a:spcPct val="90000"/>
            </a:lnSpc>
            <a:spcBef>
              <a:spcPct val="0"/>
            </a:spcBef>
            <a:spcAft>
              <a:spcPct val="20000"/>
            </a:spcAft>
            <a:buChar char="•"/>
          </a:pPr>
          <a:r>
            <a:rPr lang="en-US" sz="1600" i="0" kern="1200" dirty="0">
              <a:solidFill>
                <a:schemeClr val="tx2"/>
              </a:solidFill>
            </a:rPr>
            <a:t>Justice Patrick </a:t>
          </a:r>
          <a:r>
            <a:rPr lang="en-US" sz="1600" i="0" kern="1200" dirty="0" err="1">
              <a:solidFill>
                <a:schemeClr val="tx2"/>
              </a:solidFill>
            </a:rPr>
            <a:t>Wyrick</a:t>
          </a:r>
          <a:r>
            <a:rPr lang="en-US" sz="1600" i="0" kern="1200" dirty="0">
              <a:solidFill>
                <a:schemeClr val="tx2"/>
              </a:solidFill>
            </a:rPr>
            <a:t>, Supreme Court of Oklahoma</a:t>
          </a:r>
          <a:endParaRPr lang="en-US" sz="1600" i="0" kern="1200" dirty="0"/>
        </a:p>
      </dsp:txBody>
      <dsp:txXfrm>
        <a:off x="0" y="737814"/>
        <a:ext cx="8128000" cy="4607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8E2A8-EA53-4149-B2D8-AB11F15F3A2F}">
      <dsp:nvSpPr>
        <dsp:cNvPr id="0" name=""/>
        <dsp:cNvSpPr/>
      </dsp:nvSpPr>
      <dsp:spPr>
        <a:xfrm rot="5400000">
          <a:off x="5243462" y="-2220050"/>
          <a:ext cx="631924" cy="5232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None/>
          </a:pPr>
          <a:r>
            <a:rPr lang="en-US" sz="3400" kern="1200" dirty="0">
              <a:latin typeface="+mn-lt"/>
            </a:rPr>
            <a:t>Judicial Power Vested</a:t>
          </a:r>
        </a:p>
      </dsp:txBody>
      <dsp:txXfrm rot="-5400000">
        <a:off x="2943224" y="111036"/>
        <a:ext cx="5201552" cy="570228"/>
      </dsp:txXfrm>
    </dsp:sp>
    <dsp:sp modelId="{18B07099-9D73-4D08-B0DB-BF9733A078AB}">
      <dsp:nvSpPr>
        <dsp:cNvPr id="0" name=""/>
        <dsp:cNvSpPr/>
      </dsp:nvSpPr>
      <dsp:spPr>
        <a:xfrm>
          <a:off x="0" y="1196"/>
          <a:ext cx="2943225" cy="789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mn-lt"/>
            </a:rPr>
            <a:t>Sec. 1</a:t>
          </a:r>
        </a:p>
      </dsp:txBody>
      <dsp:txXfrm>
        <a:off x="38560" y="39756"/>
        <a:ext cx="2866105" cy="712785"/>
      </dsp:txXfrm>
    </dsp:sp>
    <dsp:sp modelId="{EA250204-86C2-4A0E-A709-3C432F6C320D}">
      <dsp:nvSpPr>
        <dsp:cNvPr id="0" name=""/>
        <dsp:cNvSpPr/>
      </dsp:nvSpPr>
      <dsp:spPr>
        <a:xfrm rot="5400000">
          <a:off x="5243462" y="-1390650"/>
          <a:ext cx="631924" cy="5232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None/>
          </a:pPr>
          <a:r>
            <a:rPr lang="en-US" sz="3400" kern="1200" dirty="0">
              <a:latin typeface="+mn-lt"/>
            </a:rPr>
            <a:t>Scope of Judicial Power</a:t>
          </a:r>
        </a:p>
      </dsp:txBody>
      <dsp:txXfrm rot="-5400000">
        <a:off x="2943224" y="940436"/>
        <a:ext cx="5201552" cy="570228"/>
      </dsp:txXfrm>
    </dsp:sp>
    <dsp:sp modelId="{63050924-6B41-4E05-83CA-54BAAFF2DF97}">
      <dsp:nvSpPr>
        <dsp:cNvPr id="0" name=""/>
        <dsp:cNvSpPr/>
      </dsp:nvSpPr>
      <dsp:spPr>
        <a:xfrm>
          <a:off x="0" y="830597"/>
          <a:ext cx="2943225" cy="789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mn-lt"/>
            </a:rPr>
            <a:t>Sec. 2</a:t>
          </a:r>
        </a:p>
      </dsp:txBody>
      <dsp:txXfrm>
        <a:off x="38560" y="869157"/>
        <a:ext cx="2866105" cy="712785"/>
      </dsp:txXfrm>
    </dsp:sp>
    <dsp:sp modelId="{ADD92656-72A1-40EC-8204-FE7AA48D8516}">
      <dsp:nvSpPr>
        <dsp:cNvPr id="0" name=""/>
        <dsp:cNvSpPr/>
      </dsp:nvSpPr>
      <dsp:spPr>
        <a:xfrm rot="5400000">
          <a:off x="5243462" y="-561249"/>
          <a:ext cx="631924" cy="5232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None/>
          </a:pPr>
          <a:r>
            <a:rPr lang="en-US" sz="3400" kern="1200" dirty="0">
              <a:latin typeface="+mn-lt"/>
            </a:rPr>
            <a:t>Treason</a:t>
          </a:r>
        </a:p>
      </dsp:txBody>
      <dsp:txXfrm rot="-5400000">
        <a:off x="2943224" y="1769837"/>
        <a:ext cx="5201552" cy="570228"/>
      </dsp:txXfrm>
    </dsp:sp>
    <dsp:sp modelId="{7B66939E-0FF2-4899-A0A3-3AAB57D891B9}">
      <dsp:nvSpPr>
        <dsp:cNvPr id="0" name=""/>
        <dsp:cNvSpPr/>
      </dsp:nvSpPr>
      <dsp:spPr>
        <a:xfrm>
          <a:off x="0" y="1661194"/>
          <a:ext cx="2943225" cy="789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mn-lt"/>
            </a:rPr>
            <a:t>Sec. 3</a:t>
          </a:r>
        </a:p>
      </dsp:txBody>
      <dsp:txXfrm>
        <a:off x="38560" y="1699754"/>
        <a:ext cx="2866105" cy="712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C1EE4-9BC5-40F8-81D4-508F8D7C71C4}">
      <dsp:nvSpPr>
        <dsp:cNvPr id="0" name=""/>
        <dsp:cNvSpPr/>
      </dsp:nvSpPr>
      <dsp:spPr>
        <a:xfrm>
          <a:off x="0" y="755550"/>
          <a:ext cx="2264171" cy="13585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Examples of Recent and Pending Cases in Federal Courts</a:t>
          </a:r>
        </a:p>
      </dsp:txBody>
      <dsp:txXfrm>
        <a:off x="0" y="755550"/>
        <a:ext cx="2264171" cy="1358503"/>
      </dsp:txXfrm>
    </dsp:sp>
    <dsp:sp modelId="{2F73735A-5259-4CD4-B045-10169C17CA7F}">
      <dsp:nvSpPr>
        <dsp:cNvPr id="0" name=""/>
        <dsp:cNvSpPr/>
      </dsp:nvSpPr>
      <dsp:spPr>
        <a:xfrm>
          <a:off x="2500302" y="726967"/>
          <a:ext cx="2264171" cy="13585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National Discourse</a:t>
          </a:r>
        </a:p>
      </dsp:txBody>
      <dsp:txXfrm>
        <a:off x="2500302" y="726967"/>
        <a:ext cx="2264171" cy="1358503"/>
      </dsp:txXfrm>
    </dsp:sp>
    <dsp:sp modelId="{0DB50245-2226-42C9-9686-66DC44668EF3}">
      <dsp:nvSpPr>
        <dsp:cNvPr id="0" name=""/>
        <dsp:cNvSpPr/>
      </dsp:nvSpPr>
      <dsp:spPr>
        <a:xfrm>
          <a:off x="4981178" y="755550"/>
          <a:ext cx="2264171" cy="13585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U.S. Supreme Court</a:t>
          </a:r>
        </a:p>
      </dsp:txBody>
      <dsp:txXfrm>
        <a:off x="4981178" y="755550"/>
        <a:ext cx="2264171" cy="1358503"/>
      </dsp:txXfrm>
    </dsp:sp>
    <dsp:sp modelId="{F46DCEF2-D8A6-4E73-A89B-7F11CF6F1807}">
      <dsp:nvSpPr>
        <dsp:cNvPr id="0" name=""/>
        <dsp:cNvSpPr/>
      </dsp:nvSpPr>
      <dsp:spPr>
        <a:xfrm>
          <a:off x="1245294" y="2340471"/>
          <a:ext cx="2264171" cy="13585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U.S. Circuit Courts of Appeal</a:t>
          </a:r>
        </a:p>
      </dsp:txBody>
      <dsp:txXfrm>
        <a:off x="1245294" y="2340471"/>
        <a:ext cx="2264171" cy="1358503"/>
      </dsp:txXfrm>
    </dsp:sp>
    <dsp:sp modelId="{A2BBAE59-66B7-4574-9982-EADBF4920B10}">
      <dsp:nvSpPr>
        <dsp:cNvPr id="0" name=""/>
        <dsp:cNvSpPr/>
      </dsp:nvSpPr>
      <dsp:spPr>
        <a:xfrm>
          <a:off x="3735883" y="2340471"/>
          <a:ext cx="2264171" cy="13585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U.S. District Courts</a:t>
          </a:r>
        </a:p>
      </dsp:txBody>
      <dsp:txXfrm>
        <a:off x="3735883" y="2340471"/>
        <a:ext cx="2264171" cy="1358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9585C-C14F-43AC-9F5D-9E3271FDB354}">
      <dsp:nvSpPr>
        <dsp:cNvPr id="0" name=""/>
        <dsp:cNvSpPr/>
      </dsp:nvSpPr>
      <dsp:spPr>
        <a:xfrm>
          <a:off x="0" y="0"/>
          <a:ext cx="3944302"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alatino Linotype" panose="02040502050505030304" pitchFamily="18" charset="0"/>
            </a:rPr>
            <a:t>Muslim Ban</a:t>
          </a:r>
        </a:p>
      </dsp:txBody>
      <dsp:txXfrm>
        <a:off x="0" y="0"/>
        <a:ext cx="3944302" cy="720000"/>
      </dsp:txXfrm>
    </dsp:sp>
    <dsp:sp modelId="{E567F853-E06A-41A2-B0A6-F37ADC7272DC}">
      <dsp:nvSpPr>
        <dsp:cNvPr id="0" name=""/>
        <dsp:cNvSpPr/>
      </dsp:nvSpPr>
      <dsp:spPr>
        <a:xfrm>
          <a:off x="0" y="725399"/>
          <a:ext cx="3944302" cy="1098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i="1" kern="1200" dirty="0">
              <a:latin typeface="Palatino Linotype" panose="02040502050505030304" pitchFamily="18" charset="0"/>
            </a:rPr>
            <a:t>Hawaii v. Trump </a:t>
          </a:r>
          <a:r>
            <a:rPr lang="en-US" sz="2000" kern="1200" dirty="0">
              <a:latin typeface="Palatino Linotype" panose="02040502050505030304" pitchFamily="18" charset="0"/>
            </a:rPr>
            <a:t>(D. Haw. 2017)</a:t>
          </a:r>
        </a:p>
      </dsp:txBody>
      <dsp:txXfrm>
        <a:off x="0" y="725399"/>
        <a:ext cx="3944302" cy="1098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5E449-8554-4B9B-A0B0-E18502E1086F}">
      <dsp:nvSpPr>
        <dsp:cNvPr id="0" name=""/>
        <dsp:cNvSpPr/>
      </dsp:nvSpPr>
      <dsp:spPr>
        <a:xfrm>
          <a:off x="37" y="201243"/>
          <a:ext cx="3614123" cy="7934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alatino Linotype" panose="02040502050505030304" pitchFamily="18" charset="0"/>
            </a:rPr>
            <a:t>Environmental Protections</a:t>
          </a:r>
        </a:p>
      </dsp:txBody>
      <dsp:txXfrm>
        <a:off x="37" y="201243"/>
        <a:ext cx="3614123" cy="793412"/>
      </dsp:txXfrm>
    </dsp:sp>
    <dsp:sp modelId="{4EE37A8F-D8A0-49CA-B34F-D4B865FCC647}">
      <dsp:nvSpPr>
        <dsp:cNvPr id="0" name=""/>
        <dsp:cNvSpPr/>
      </dsp:nvSpPr>
      <dsp:spPr>
        <a:xfrm>
          <a:off x="37" y="994655"/>
          <a:ext cx="3614123" cy="9058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i="1" kern="1200" dirty="0">
              <a:latin typeface="Palatino Linotype" panose="02040502050505030304" pitchFamily="18" charset="0"/>
            </a:rPr>
            <a:t>Clean Air Council v. Pruitt </a:t>
          </a:r>
          <a:r>
            <a:rPr lang="en-US" sz="2000" kern="1200" dirty="0">
              <a:latin typeface="Palatino Linotype" panose="02040502050505030304" pitchFamily="18" charset="0"/>
            </a:rPr>
            <a:t>(D.C. Cir. 2017)</a:t>
          </a:r>
        </a:p>
      </dsp:txBody>
      <dsp:txXfrm>
        <a:off x="37" y="994655"/>
        <a:ext cx="3614123" cy="905849"/>
      </dsp:txXfrm>
    </dsp:sp>
    <dsp:sp modelId="{C889585C-C14F-43AC-9F5D-9E3271FDB354}">
      <dsp:nvSpPr>
        <dsp:cNvPr id="0" name=""/>
        <dsp:cNvSpPr/>
      </dsp:nvSpPr>
      <dsp:spPr>
        <a:xfrm>
          <a:off x="4120138" y="201243"/>
          <a:ext cx="3614123" cy="7934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alatino Linotype" panose="02040502050505030304" pitchFamily="18" charset="0"/>
            </a:rPr>
            <a:t>Reproductive Health Care Access</a:t>
          </a:r>
        </a:p>
      </dsp:txBody>
      <dsp:txXfrm>
        <a:off x="4120138" y="201243"/>
        <a:ext cx="3614123" cy="793412"/>
      </dsp:txXfrm>
    </dsp:sp>
    <dsp:sp modelId="{E567F853-E06A-41A2-B0A6-F37ADC7272DC}">
      <dsp:nvSpPr>
        <dsp:cNvPr id="0" name=""/>
        <dsp:cNvSpPr/>
      </dsp:nvSpPr>
      <dsp:spPr>
        <a:xfrm>
          <a:off x="4120138" y="994655"/>
          <a:ext cx="3614123" cy="9058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i="1" kern="1200" dirty="0">
              <a:latin typeface="Palatino Linotype" panose="02040502050505030304" pitchFamily="18" charset="0"/>
            </a:rPr>
            <a:t>Garza (on behalf of Jane Doe) v. </a:t>
          </a:r>
          <a:r>
            <a:rPr lang="en-US" sz="2000" i="1" kern="1200" dirty="0" err="1">
              <a:latin typeface="Palatino Linotype" panose="02040502050505030304" pitchFamily="18" charset="0"/>
            </a:rPr>
            <a:t>Hargan</a:t>
          </a:r>
          <a:r>
            <a:rPr lang="en-US" sz="2000" i="1" kern="1200" dirty="0">
              <a:latin typeface="Palatino Linotype" panose="02040502050505030304" pitchFamily="18" charset="0"/>
            </a:rPr>
            <a:t> </a:t>
          </a:r>
          <a:r>
            <a:rPr lang="en-US" sz="2000" kern="1200" dirty="0">
              <a:latin typeface="Palatino Linotype" panose="02040502050505030304" pitchFamily="18" charset="0"/>
            </a:rPr>
            <a:t>(D.C. Cir. 2017)</a:t>
          </a:r>
        </a:p>
      </dsp:txBody>
      <dsp:txXfrm>
        <a:off x="4120138" y="994655"/>
        <a:ext cx="3614123" cy="9058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381D5-5B42-4568-BA6A-97BB59E84995}">
      <dsp:nvSpPr>
        <dsp:cNvPr id="0" name=""/>
        <dsp:cNvSpPr/>
      </dsp:nvSpPr>
      <dsp:spPr>
        <a:xfrm>
          <a:off x="0" y="328633"/>
          <a:ext cx="8089900" cy="1247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458216" rIns="62786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latin typeface="+mn-lt"/>
            </a:rPr>
            <a:t>Hears only </a:t>
          </a:r>
          <a:r>
            <a:rPr lang="en-US" sz="2200" b="1" kern="1200" dirty="0">
              <a:solidFill>
                <a:schemeClr val="tx2"/>
              </a:solidFill>
              <a:latin typeface="+mn-lt"/>
            </a:rPr>
            <a:t>75-80 cases</a:t>
          </a:r>
        </a:p>
        <a:p>
          <a:pPr marL="228600" lvl="1" indent="-228600" algn="l" defTabSz="977900">
            <a:lnSpc>
              <a:spcPct val="90000"/>
            </a:lnSpc>
            <a:spcBef>
              <a:spcPct val="0"/>
            </a:spcBef>
            <a:spcAft>
              <a:spcPct val="15000"/>
            </a:spcAft>
            <a:buChar char="•"/>
          </a:pPr>
          <a:r>
            <a:rPr lang="en-US" sz="2200" b="1" kern="1200" dirty="0">
              <a:solidFill>
                <a:schemeClr val="tx2"/>
              </a:solidFill>
              <a:latin typeface="+mn-lt"/>
            </a:rPr>
            <a:t>More than 10,000 petitions </a:t>
          </a:r>
          <a:r>
            <a:rPr lang="en-US" sz="2200" b="0" kern="1200" dirty="0">
              <a:solidFill>
                <a:schemeClr val="tx2"/>
              </a:solidFill>
              <a:latin typeface="+mn-lt"/>
            </a:rPr>
            <a:t>submitted annually</a:t>
          </a:r>
          <a:endParaRPr lang="en-US" sz="2200" b="1" kern="1200" dirty="0">
            <a:solidFill>
              <a:schemeClr val="tx2"/>
            </a:solidFill>
            <a:latin typeface="+mn-lt"/>
          </a:endParaRPr>
        </a:p>
      </dsp:txBody>
      <dsp:txXfrm>
        <a:off x="0" y="328633"/>
        <a:ext cx="8089900" cy="1247400"/>
      </dsp:txXfrm>
    </dsp:sp>
    <dsp:sp modelId="{67B6578D-5849-4FAB-84D4-91F3CB3A3FAE}">
      <dsp:nvSpPr>
        <dsp:cNvPr id="0" name=""/>
        <dsp:cNvSpPr/>
      </dsp:nvSpPr>
      <dsp:spPr>
        <a:xfrm>
          <a:off x="404495" y="3913"/>
          <a:ext cx="566293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n-lt"/>
            </a:rPr>
            <a:t>Supreme Court</a:t>
          </a:r>
        </a:p>
      </dsp:txBody>
      <dsp:txXfrm>
        <a:off x="436198" y="35616"/>
        <a:ext cx="5599524" cy="586034"/>
      </dsp:txXfrm>
    </dsp:sp>
    <dsp:sp modelId="{622160F4-D5F4-4AFF-A1EE-0C20AC78AAF8}">
      <dsp:nvSpPr>
        <dsp:cNvPr id="0" name=""/>
        <dsp:cNvSpPr/>
      </dsp:nvSpPr>
      <dsp:spPr>
        <a:xfrm>
          <a:off x="0" y="2019553"/>
          <a:ext cx="8089900" cy="900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458216" rIns="62786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latin typeface="+mn-lt"/>
            </a:rPr>
            <a:t>Receive </a:t>
          </a:r>
          <a:r>
            <a:rPr lang="en-US" sz="2200" b="1" kern="1200" dirty="0">
              <a:solidFill>
                <a:schemeClr val="tx2"/>
              </a:solidFill>
              <a:latin typeface="+mn-lt"/>
            </a:rPr>
            <a:t>more than 55,600 filings</a:t>
          </a:r>
          <a:r>
            <a:rPr lang="en-US" sz="2200" kern="1200" dirty="0">
              <a:solidFill>
                <a:schemeClr val="tx2"/>
              </a:solidFill>
              <a:latin typeface="+mn-lt"/>
            </a:rPr>
            <a:t> annually</a:t>
          </a:r>
        </a:p>
      </dsp:txBody>
      <dsp:txXfrm>
        <a:off x="0" y="2019553"/>
        <a:ext cx="8089900" cy="900900"/>
      </dsp:txXfrm>
    </dsp:sp>
    <dsp:sp modelId="{EDC2677C-A5FF-46AA-82C8-934C266C35A4}">
      <dsp:nvSpPr>
        <dsp:cNvPr id="0" name=""/>
        <dsp:cNvSpPr/>
      </dsp:nvSpPr>
      <dsp:spPr>
        <a:xfrm>
          <a:off x="404495" y="1694833"/>
          <a:ext cx="566293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n-lt"/>
            </a:rPr>
            <a:t>U.S. Circuit Courts of Appeals</a:t>
          </a:r>
        </a:p>
      </dsp:txBody>
      <dsp:txXfrm>
        <a:off x="436198" y="1726536"/>
        <a:ext cx="5599524" cy="586034"/>
      </dsp:txXfrm>
    </dsp:sp>
    <dsp:sp modelId="{37BC0939-6267-4D17-BFA9-EA18BF63FAC9}">
      <dsp:nvSpPr>
        <dsp:cNvPr id="0" name=""/>
        <dsp:cNvSpPr/>
      </dsp:nvSpPr>
      <dsp:spPr>
        <a:xfrm>
          <a:off x="0" y="3363974"/>
          <a:ext cx="8089900" cy="900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458216" rIns="62786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mn-lt"/>
            </a:rPr>
            <a:t>Receive </a:t>
          </a:r>
          <a:r>
            <a:rPr lang="en-US" sz="2200" b="1" kern="1200" dirty="0">
              <a:latin typeface="+mn-lt"/>
            </a:rPr>
            <a:t>more than 390,500 filings </a:t>
          </a:r>
          <a:r>
            <a:rPr lang="en-US" sz="2200" b="0" kern="1200" dirty="0">
              <a:latin typeface="+mn-lt"/>
            </a:rPr>
            <a:t>annually</a:t>
          </a:r>
          <a:endParaRPr lang="en-US" sz="2200" kern="1200" dirty="0">
            <a:latin typeface="+mn-lt"/>
          </a:endParaRPr>
        </a:p>
      </dsp:txBody>
      <dsp:txXfrm>
        <a:off x="0" y="3363974"/>
        <a:ext cx="8089900" cy="900900"/>
      </dsp:txXfrm>
    </dsp:sp>
    <dsp:sp modelId="{880DB43A-AA08-4F1A-9C98-12CB8D5C9CCD}">
      <dsp:nvSpPr>
        <dsp:cNvPr id="0" name=""/>
        <dsp:cNvSpPr/>
      </dsp:nvSpPr>
      <dsp:spPr>
        <a:xfrm>
          <a:off x="404495" y="3039253"/>
          <a:ext cx="566293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n-lt"/>
            </a:rPr>
            <a:t>U.S. District Courts</a:t>
          </a:r>
        </a:p>
      </dsp:txBody>
      <dsp:txXfrm>
        <a:off x="436198" y="3070956"/>
        <a:ext cx="5599524"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07A5-05CD-442A-9BDB-5224C1D6E2E2}">
      <dsp:nvSpPr>
        <dsp:cNvPr id="0" name=""/>
        <dsp:cNvSpPr/>
      </dsp:nvSpPr>
      <dsp:spPr>
        <a:xfrm>
          <a:off x="0" y="0"/>
          <a:ext cx="5462549" cy="78097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Judicial Vacancy Announced</a:t>
          </a:r>
        </a:p>
      </dsp:txBody>
      <dsp:txXfrm>
        <a:off x="22874" y="22874"/>
        <a:ext cx="4528437" cy="735231"/>
      </dsp:txXfrm>
    </dsp:sp>
    <dsp:sp modelId="{2BE4C964-2D5E-447C-9A11-12F03436A7AB}">
      <dsp:nvSpPr>
        <dsp:cNvPr id="0" name=""/>
        <dsp:cNvSpPr/>
      </dsp:nvSpPr>
      <dsp:spPr>
        <a:xfrm>
          <a:off x="407917" y="889448"/>
          <a:ext cx="5462549" cy="780979"/>
        </a:xfrm>
        <a:prstGeom prst="roundRect">
          <a:avLst>
            <a:gd name="adj" fmla="val 10000"/>
          </a:avLst>
        </a:prstGeom>
        <a:solidFill>
          <a:schemeClr val="accent1">
            <a:shade val="80000"/>
            <a:hueOff val="103904"/>
            <a:satOff val="-20165"/>
            <a:lumOff val="10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Step 1: President Nominates</a:t>
          </a:r>
        </a:p>
      </dsp:txBody>
      <dsp:txXfrm>
        <a:off x="430791" y="912322"/>
        <a:ext cx="4501247" cy="735231"/>
      </dsp:txXfrm>
    </dsp:sp>
    <dsp:sp modelId="{1EDCAF55-2CC0-4EC1-B40A-7DC760338113}">
      <dsp:nvSpPr>
        <dsp:cNvPr id="0" name=""/>
        <dsp:cNvSpPr/>
      </dsp:nvSpPr>
      <dsp:spPr>
        <a:xfrm>
          <a:off x="815835" y="1778897"/>
          <a:ext cx="5462549" cy="780979"/>
        </a:xfrm>
        <a:prstGeom prst="roundRect">
          <a:avLst>
            <a:gd name="adj" fmla="val 10000"/>
          </a:avLst>
        </a:prstGeom>
        <a:solidFill>
          <a:schemeClr val="accent1">
            <a:shade val="80000"/>
            <a:hueOff val="207808"/>
            <a:satOff val="-40330"/>
            <a:lumOff val="204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Step 2: Senate Judiciary Committee Evaluates</a:t>
          </a:r>
        </a:p>
      </dsp:txBody>
      <dsp:txXfrm>
        <a:off x="838709" y="1801771"/>
        <a:ext cx="4501247" cy="735231"/>
      </dsp:txXfrm>
    </dsp:sp>
    <dsp:sp modelId="{92D69F9A-9EC0-4748-BDF7-4D0625AB2BBC}">
      <dsp:nvSpPr>
        <dsp:cNvPr id="0" name=""/>
        <dsp:cNvSpPr/>
      </dsp:nvSpPr>
      <dsp:spPr>
        <a:xfrm>
          <a:off x="1223752" y="2668346"/>
          <a:ext cx="5462549" cy="780979"/>
        </a:xfrm>
        <a:prstGeom prst="roundRect">
          <a:avLst>
            <a:gd name="adj" fmla="val 10000"/>
          </a:avLst>
        </a:prstGeom>
        <a:solidFill>
          <a:schemeClr val="accent1">
            <a:shade val="80000"/>
            <a:hueOff val="311712"/>
            <a:satOff val="-60495"/>
            <a:lumOff val="306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Step 3: Senate Judiciary Committee Reports</a:t>
          </a:r>
        </a:p>
      </dsp:txBody>
      <dsp:txXfrm>
        <a:off x="1246626" y="2691220"/>
        <a:ext cx="4501247" cy="735231"/>
      </dsp:txXfrm>
    </dsp:sp>
    <dsp:sp modelId="{85E4312E-A3B9-46A0-9328-F80376D0447C}">
      <dsp:nvSpPr>
        <dsp:cNvPr id="0" name=""/>
        <dsp:cNvSpPr/>
      </dsp:nvSpPr>
      <dsp:spPr>
        <a:xfrm>
          <a:off x="1631670" y="3557795"/>
          <a:ext cx="5462549" cy="780979"/>
        </a:xfrm>
        <a:prstGeom prst="roundRect">
          <a:avLst>
            <a:gd name="adj" fmla="val 10000"/>
          </a:avLst>
        </a:prstGeom>
        <a:solidFill>
          <a:schemeClr val="accent1">
            <a:shade val="80000"/>
            <a:hueOff val="415616"/>
            <a:satOff val="-80660"/>
            <a:lumOff val="40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Step 4: Senate Confirmation Vote</a:t>
          </a:r>
        </a:p>
      </dsp:txBody>
      <dsp:txXfrm>
        <a:off x="1654544" y="3580669"/>
        <a:ext cx="4501247" cy="735231"/>
      </dsp:txXfrm>
    </dsp:sp>
    <dsp:sp modelId="{E4B4E2FD-D82A-48C2-A868-16E2A906A161}">
      <dsp:nvSpPr>
        <dsp:cNvPr id="0" name=""/>
        <dsp:cNvSpPr/>
      </dsp:nvSpPr>
      <dsp:spPr>
        <a:xfrm>
          <a:off x="4954912" y="570548"/>
          <a:ext cx="507636" cy="5076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069130" y="570548"/>
        <a:ext cx="279200" cy="381996"/>
      </dsp:txXfrm>
    </dsp:sp>
    <dsp:sp modelId="{571D8AE5-5FFF-4085-932F-C57DEE7CB179}">
      <dsp:nvSpPr>
        <dsp:cNvPr id="0" name=""/>
        <dsp:cNvSpPr/>
      </dsp:nvSpPr>
      <dsp:spPr>
        <a:xfrm>
          <a:off x="5362830" y="1459997"/>
          <a:ext cx="507636" cy="5076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477048" y="1459997"/>
        <a:ext cx="279200" cy="381996"/>
      </dsp:txXfrm>
    </dsp:sp>
    <dsp:sp modelId="{0DC2B097-F9BC-44D8-AD16-5EA697D5B311}">
      <dsp:nvSpPr>
        <dsp:cNvPr id="0" name=""/>
        <dsp:cNvSpPr/>
      </dsp:nvSpPr>
      <dsp:spPr>
        <a:xfrm>
          <a:off x="5770748" y="2336430"/>
          <a:ext cx="507636" cy="5076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884966" y="2336430"/>
        <a:ext cx="279200" cy="381996"/>
      </dsp:txXfrm>
    </dsp:sp>
    <dsp:sp modelId="{1352E64B-9605-4982-B03F-FFC332DA2463}">
      <dsp:nvSpPr>
        <dsp:cNvPr id="0" name=""/>
        <dsp:cNvSpPr/>
      </dsp:nvSpPr>
      <dsp:spPr>
        <a:xfrm>
          <a:off x="6178665" y="3234556"/>
          <a:ext cx="507636" cy="5076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292883" y="3234556"/>
        <a:ext cx="279200" cy="381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43F94-8069-467E-AE5E-5CCDDA4E9508}">
      <dsp:nvSpPr>
        <dsp:cNvPr id="0" name=""/>
        <dsp:cNvSpPr/>
      </dsp:nvSpPr>
      <dsp:spPr>
        <a:xfrm>
          <a:off x="39" y="49451"/>
          <a:ext cx="3761488"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mn-lt"/>
            </a:rPr>
            <a:t>Rule Examples</a:t>
          </a:r>
        </a:p>
      </dsp:txBody>
      <dsp:txXfrm>
        <a:off x="39" y="49451"/>
        <a:ext cx="3761488" cy="777600"/>
      </dsp:txXfrm>
    </dsp:sp>
    <dsp:sp modelId="{BFA5ED35-177D-4495-A4A1-16853F645F46}">
      <dsp:nvSpPr>
        <dsp:cNvPr id="0" name=""/>
        <dsp:cNvSpPr/>
      </dsp:nvSpPr>
      <dsp:spPr>
        <a:xfrm>
          <a:off x="39" y="827051"/>
          <a:ext cx="3761488" cy="32425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latin typeface="+mn-lt"/>
            </a:rPr>
            <a:t>Cloture &amp; Filibuster Rules</a:t>
          </a:r>
        </a:p>
        <a:p>
          <a:pPr marL="228600" lvl="1" indent="-228600" algn="l" defTabSz="1200150">
            <a:lnSpc>
              <a:spcPct val="90000"/>
            </a:lnSpc>
            <a:spcBef>
              <a:spcPct val="0"/>
            </a:spcBef>
            <a:spcAft>
              <a:spcPct val="15000"/>
            </a:spcAft>
            <a:buChar char="•"/>
          </a:pPr>
          <a:r>
            <a:rPr lang="en-US" sz="2700" kern="1200" dirty="0">
              <a:latin typeface="+mn-lt"/>
            </a:rPr>
            <a:t>Number of hours for debate</a:t>
          </a:r>
        </a:p>
      </dsp:txBody>
      <dsp:txXfrm>
        <a:off x="39" y="827051"/>
        <a:ext cx="3761488" cy="3242531"/>
      </dsp:txXfrm>
    </dsp:sp>
    <dsp:sp modelId="{9C6921D0-5175-4081-A5DA-1493E236069A}">
      <dsp:nvSpPr>
        <dsp:cNvPr id="0" name=""/>
        <dsp:cNvSpPr/>
      </dsp:nvSpPr>
      <dsp:spPr>
        <a:xfrm>
          <a:off x="4288136" y="49451"/>
          <a:ext cx="3761488"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mn-lt"/>
            </a:rPr>
            <a:t>Norms</a:t>
          </a:r>
        </a:p>
      </dsp:txBody>
      <dsp:txXfrm>
        <a:off x="4288136" y="49451"/>
        <a:ext cx="3761488" cy="777600"/>
      </dsp:txXfrm>
    </dsp:sp>
    <dsp:sp modelId="{B446A0BA-8ABA-4820-A61F-F709348818AA}">
      <dsp:nvSpPr>
        <dsp:cNvPr id="0" name=""/>
        <dsp:cNvSpPr/>
      </dsp:nvSpPr>
      <dsp:spPr>
        <a:xfrm>
          <a:off x="4288136" y="827051"/>
          <a:ext cx="3761488" cy="32425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latin typeface="+mn-lt"/>
            </a:rPr>
            <a:t>Pre-Nomination: Senator Selection, Consultation</a:t>
          </a:r>
        </a:p>
        <a:p>
          <a:pPr marL="228600" lvl="1" indent="-228600" algn="l" defTabSz="1200150">
            <a:lnSpc>
              <a:spcPct val="90000"/>
            </a:lnSpc>
            <a:spcBef>
              <a:spcPct val="0"/>
            </a:spcBef>
            <a:spcAft>
              <a:spcPct val="15000"/>
            </a:spcAft>
            <a:buChar char="•"/>
          </a:pPr>
          <a:r>
            <a:rPr lang="en-US" sz="2700" kern="1200" dirty="0">
              <a:latin typeface="+mn-lt"/>
            </a:rPr>
            <a:t>Post-Nomination: Blue Slips, Committee Review, Hearings, Committee Vote, Senate Vote</a:t>
          </a:r>
        </a:p>
      </dsp:txBody>
      <dsp:txXfrm>
        <a:off x="4288136" y="827051"/>
        <a:ext cx="3761488" cy="32425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9982-7B77-4A3C-8009-FD493EEBF468}">
      <dsp:nvSpPr>
        <dsp:cNvPr id="0" name=""/>
        <dsp:cNvSpPr/>
      </dsp:nvSpPr>
      <dsp:spPr>
        <a:xfrm>
          <a:off x="2163" y="644478"/>
          <a:ext cx="1925079" cy="770031"/>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latin typeface="+mn-lt"/>
            </a:rPr>
            <a:t>Judicial Vacancy Announced</a:t>
          </a:r>
        </a:p>
      </dsp:txBody>
      <dsp:txXfrm>
        <a:off x="387179" y="644478"/>
        <a:ext cx="1155048" cy="770031"/>
      </dsp:txXfrm>
    </dsp:sp>
    <dsp:sp modelId="{187DA19B-0794-46B3-B5D7-75520803155B}">
      <dsp:nvSpPr>
        <dsp:cNvPr id="0" name=""/>
        <dsp:cNvSpPr/>
      </dsp:nvSpPr>
      <dsp:spPr>
        <a:xfrm>
          <a:off x="1734734" y="644478"/>
          <a:ext cx="1925079" cy="770031"/>
        </a:xfrm>
        <a:prstGeom prst="chevron">
          <a:avLst/>
        </a:prstGeom>
        <a:solidFill>
          <a:schemeClr val="accent1">
            <a:shade val="80000"/>
            <a:hueOff val="103904"/>
            <a:satOff val="-20165"/>
            <a:lumOff val="10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1: President Nominates</a:t>
          </a:r>
        </a:p>
      </dsp:txBody>
      <dsp:txXfrm>
        <a:off x="2119750" y="644478"/>
        <a:ext cx="1155048" cy="770031"/>
      </dsp:txXfrm>
    </dsp:sp>
    <dsp:sp modelId="{60050750-7E51-4EA6-93D1-EA59BB36D63F}">
      <dsp:nvSpPr>
        <dsp:cNvPr id="0" name=""/>
        <dsp:cNvSpPr/>
      </dsp:nvSpPr>
      <dsp:spPr>
        <a:xfrm>
          <a:off x="3467305" y="644478"/>
          <a:ext cx="1925079" cy="770031"/>
        </a:xfrm>
        <a:prstGeom prst="chevron">
          <a:avLst/>
        </a:prstGeom>
        <a:solidFill>
          <a:schemeClr val="accent1">
            <a:shade val="80000"/>
            <a:hueOff val="207808"/>
            <a:satOff val="-40330"/>
            <a:lumOff val="204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2: Senate Judiciary Committee Evaluates</a:t>
          </a:r>
        </a:p>
      </dsp:txBody>
      <dsp:txXfrm>
        <a:off x="3852321" y="644478"/>
        <a:ext cx="1155048" cy="770031"/>
      </dsp:txXfrm>
    </dsp:sp>
    <dsp:sp modelId="{0A60C848-CC46-4502-A4D1-90DA43DDDE2D}">
      <dsp:nvSpPr>
        <dsp:cNvPr id="0" name=""/>
        <dsp:cNvSpPr/>
      </dsp:nvSpPr>
      <dsp:spPr>
        <a:xfrm>
          <a:off x="5199877" y="644478"/>
          <a:ext cx="1925079" cy="770031"/>
        </a:xfrm>
        <a:prstGeom prst="chevron">
          <a:avLst/>
        </a:prstGeom>
        <a:solidFill>
          <a:schemeClr val="accent1">
            <a:shade val="80000"/>
            <a:hueOff val="311712"/>
            <a:satOff val="-60495"/>
            <a:lumOff val="306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3: Senate Judiciary Committee Reports</a:t>
          </a:r>
        </a:p>
      </dsp:txBody>
      <dsp:txXfrm>
        <a:off x="5584893" y="644478"/>
        <a:ext cx="1155048" cy="770031"/>
      </dsp:txXfrm>
    </dsp:sp>
    <dsp:sp modelId="{319CE4ED-57C1-4176-939D-D84292EFFA6B}">
      <dsp:nvSpPr>
        <dsp:cNvPr id="0" name=""/>
        <dsp:cNvSpPr/>
      </dsp:nvSpPr>
      <dsp:spPr>
        <a:xfrm>
          <a:off x="6932448" y="644478"/>
          <a:ext cx="1925079" cy="770031"/>
        </a:xfrm>
        <a:prstGeom prst="chevron">
          <a:avLst/>
        </a:prstGeom>
        <a:solidFill>
          <a:schemeClr val="accent1">
            <a:shade val="80000"/>
            <a:hueOff val="415616"/>
            <a:satOff val="-80660"/>
            <a:lumOff val="40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Step 4: Senate Confirmation Vote</a:t>
          </a:r>
        </a:p>
      </dsp:txBody>
      <dsp:txXfrm>
        <a:off x="7317464" y="644478"/>
        <a:ext cx="1155048" cy="7700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D652C-D86F-3140-AAAB-985CFE17EBEB}"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0EE3D-A471-B844-8AD2-6DA61AB277AC}" type="slidenum">
              <a:rPr lang="en-US" smtClean="0"/>
              <a:t>‹#›</a:t>
            </a:fld>
            <a:endParaRPr lang="en-US"/>
          </a:p>
        </p:txBody>
      </p:sp>
    </p:spTree>
    <p:extLst>
      <p:ext uri="{BB962C8B-B14F-4D97-AF65-F5344CB8AC3E}">
        <p14:creationId xmlns:p14="http://schemas.microsoft.com/office/powerpoint/2010/main" val="18677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TITLE SLIDE. You can adjust the point size of the Presentation Name and Date to fit content.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0EE3D-A471-B844-8AD2-6DA61AB27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45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President has certainly interjected conversation about judges and the judiciary in his own comments. </a:t>
            </a:r>
          </a:p>
          <a:p>
            <a:pPr lvl="0"/>
            <a:endParaRPr lang="en-US" dirty="0"/>
          </a:p>
          <a:p>
            <a:pPr lvl="0"/>
            <a:r>
              <a:rPr lang="en-US" dirty="0"/>
              <a:t>Throughout his campaign and since his election, the President repeatedly emphasized that his Supreme Court nominee would be the most conservative jurist he could find, and he made sure his nominee passed a series of litmus tests, including on reproductive rights and gun safety laws. </a:t>
            </a:r>
          </a:p>
          <a:p>
            <a:pPr lvl="0"/>
            <a:endParaRPr lang="en-US" dirty="0"/>
          </a:p>
          <a:p>
            <a:pPr marL="0" lvl="0" indent="0">
              <a:buNone/>
            </a:pPr>
            <a:r>
              <a:rPr lang="en-US" sz="1200" dirty="0"/>
              <a:t>And yet, we have a President who is undermining and attacking the courts. </a:t>
            </a:r>
          </a:p>
          <a:p>
            <a:pPr marL="0" lvl="0" indent="0">
              <a:buNone/>
            </a:pPr>
            <a:r>
              <a:rPr lang="en-US" sz="1200" dirty="0"/>
              <a:t>Judge Gonzalo Curiel, who presided over a case involving Trump University, was called a “total disgrace” because he was a Mexican-American. Judge James </a:t>
            </a:r>
            <a:r>
              <a:rPr lang="en-US" sz="1200" dirty="0" err="1"/>
              <a:t>Robart</a:t>
            </a:r>
            <a:r>
              <a:rPr lang="en-US" sz="1200" dirty="0"/>
              <a:t>, who halted Trump’s Muslim ban, was labelled a “so-called judge.”</a:t>
            </a:r>
          </a:p>
          <a:p>
            <a:pPr marL="0" lvl="0" indent="0">
              <a:buNone/>
            </a:pPr>
            <a:endParaRPr lang="en-US" sz="1200" dirty="0"/>
          </a:p>
          <a:p>
            <a:pPr marL="0" indent="0">
              <a:buNone/>
            </a:pPr>
            <a:endParaRPr lang="en-US" sz="1200" dirty="0"/>
          </a:p>
          <a:p>
            <a:pPr marL="0" lvl="0" indent="0">
              <a:buNone/>
            </a:pPr>
            <a:r>
              <a:rPr lang="en-US" sz="1200" dirty="0"/>
              <a:t>Attorney General Sessions also piled on when he said “I really am amazed that a judge sitting on an island in the Pacific can issue an order that stops the president of the United States from what appears to be clearly his statutory and constitutional power.” </a:t>
            </a:r>
            <a:endParaRPr lang="en-US" dirty="0"/>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10</a:t>
            </a:fld>
            <a:endParaRPr lang="en-US"/>
          </a:p>
        </p:txBody>
      </p:sp>
    </p:spTree>
    <p:extLst>
      <p:ext uri="{BB962C8B-B14F-4D97-AF65-F5344CB8AC3E}">
        <p14:creationId xmlns:p14="http://schemas.microsoft.com/office/powerpoint/2010/main" val="35564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11</a:t>
            </a:fld>
            <a:endParaRPr lang="en-US"/>
          </a:p>
        </p:txBody>
      </p:sp>
    </p:spTree>
    <p:extLst>
      <p:ext uri="{BB962C8B-B14F-4D97-AF65-F5344CB8AC3E}">
        <p14:creationId xmlns:p14="http://schemas.microsoft.com/office/powerpoint/2010/main" val="260128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nine members of the Supreme Court of the United States, all of whom were nominated by a U.S. President and confirmed by the U.S. Senate. </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12</a:t>
            </a:fld>
            <a:endParaRPr lang="en-US"/>
          </a:p>
        </p:txBody>
      </p:sp>
    </p:spTree>
    <p:extLst>
      <p:ext uri="{BB962C8B-B14F-4D97-AF65-F5344CB8AC3E}">
        <p14:creationId xmlns:p14="http://schemas.microsoft.com/office/powerpoint/2010/main" val="568072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to presenter: point out what circuit court has jurisdiction over matters from the state in which the audience members reside.</a:t>
            </a:r>
            <a:endParaRPr lang="en-US" dirty="0"/>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13</a:t>
            </a:fld>
            <a:endParaRPr lang="en-US"/>
          </a:p>
        </p:txBody>
      </p:sp>
    </p:spTree>
    <p:extLst>
      <p:ext uri="{BB962C8B-B14F-4D97-AF65-F5344CB8AC3E}">
        <p14:creationId xmlns:p14="http://schemas.microsoft.com/office/powerpoint/2010/main" val="27340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to presenter: point out what circuit court has jurisdiction over matters from the state in which the audience members reside.</a:t>
            </a:r>
            <a:endParaRPr lang="en-US" dirty="0"/>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14</a:t>
            </a:fld>
            <a:endParaRPr lang="en-US"/>
          </a:p>
        </p:txBody>
      </p:sp>
    </p:spTree>
    <p:extLst>
      <p:ext uri="{BB962C8B-B14F-4D97-AF65-F5344CB8AC3E}">
        <p14:creationId xmlns:p14="http://schemas.microsoft.com/office/powerpoint/2010/main" val="108902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nominates – with the advice and consent of the Senate. </a:t>
            </a:r>
          </a:p>
          <a:p>
            <a:endParaRPr lang="en-US" dirty="0"/>
          </a:p>
          <a:p>
            <a:r>
              <a:rPr lang="en-US" dirty="0"/>
              <a:t>This only specifies the Supreme Court judges, but Congress has “established by law” other “Article III” judgeships at the District and Circuit Court levels.</a:t>
            </a:r>
          </a:p>
        </p:txBody>
      </p:sp>
      <p:sp>
        <p:nvSpPr>
          <p:cNvPr id="4" name="Slide Number Placeholder 3"/>
          <p:cNvSpPr>
            <a:spLocks noGrp="1"/>
          </p:cNvSpPr>
          <p:nvPr>
            <p:ph type="sldNum" sz="quarter" idx="10"/>
          </p:nvPr>
        </p:nvSpPr>
        <p:spPr/>
        <p:txBody>
          <a:bodyPr/>
          <a:lstStyle/>
          <a:p>
            <a:fld id="{64C0EE3D-A471-B844-8AD2-6DA61AB277AC}" type="slidenum">
              <a:rPr lang="en-US" smtClean="0"/>
              <a:t>15</a:t>
            </a:fld>
            <a:endParaRPr lang="en-US"/>
          </a:p>
        </p:txBody>
      </p:sp>
    </p:spTree>
    <p:extLst>
      <p:ext uri="{BB962C8B-B14F-4D97-AF65-F5344CB8AC3E}">
        <p14:creationId xmlns:p14="http://schemas.microsoft.com/office/powerpoint/2010/main" val="4573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16</a:t>
            </a:fld>
            <a:endParaRPr lang="en-US"/>
          </a:p>
        </p:txBody>
      </p:sp>
    </p:spTree>
    <p:extLst>
      <p:ext uri="{BB962C8B-B14F-4D97-AF65-F5344CB8AC3E}">
        <p14:creationId xmlns:p14="http://schemas.microsoft.com/office/powerpoint/2010/main" val="382588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no time limits at any point of the process. </a:t>
            </a:r>
          </a:p>
          <a:p>
            <a:endParaRPr lang="en-US" baseline="0" dirty="0"/>
          </a:p>
          <a:p>
            <a:r>
              <a:rPr lang="en-US" baseline="0" dirty="0"/>
              <a:t>Given the multiple factors and activities that feed into each of these phases, there are many opportunities for input and significant delays to occur.</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17</a:t>
            </a:fld>
            <a:endParaRPr lang="en-US"/>
          </a:p>
        </p:txBody>
      </p:sp>
    </p:spTree>
    <p:extLst>
      <p:ext uri="{BB962C8B-B14F-4D97-AF65-F5344CB8AC3E}">
        <p14:creationId xmlns:p14="http://schemas.microsoft.com/office/powerpoint/2010/main" val="2372393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18</a:t>
            </a:fld>
            <a:endParaRPr lang="en-US"/>
          </a:p>
        </p:txBody>
      </p:sp>
    </p:spTree>
    <p:extLst>
      <p:ext uri="{BB962C8B-B14F-4D97-AF65-F5344CB8AC3E}">
        <p14:creationId xmlns:p14="http://schemas.microsoft.com/office/powerpoint/2010/main" val="2033498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For U.S. Supreme Court Nominees:</a:t>
            </a:r>
          </a:p>
          <a:p>
            <a:r>
              <a:rPr lang="en-US" b="0" baseline="0" dirty="0"/>
              <a:t>The President has full autonomy in naming Supreme Court nominees. S/he may confer with others, but as the justices do not reside in a particular state while serving on the bench, there is not much role for a “home state senator” in the selection process.</a:t>
            </a:r>
          </a:p>
          <a:p>
            <a:endParaRPr lang="en-US" b="1" baseline="0" dirty="0"/>
          </a:p>
          <a:p>
            <a:r>
              <a:rPr lang="en-US" b="1" baseline="0" dirty="0"/>
              <a:t>For Circuit Court Nominees:</a:t>
            </a:r>
          </a:p>
          <a:p>
            <a:r>
              <a:rPr lang="en-US" baseline="0" dirty="0"/>
              <a:t>Typically, the President has more autonomy in naming Circuit Court nominees. Often, though, s/he will welcome suggestions from Senators, especially when the Circuit Court seat falls in that Senator(s)’ home state.</a:t>
            </a:r>
            <a:endParaRPr lang="en-US" dirty="0"/>
          </a:p>
          <a:p>
            <a:endParaRPr lang="en-US" b="1" dirty="0"/>
          </a:p>
          <a:p>
            <a:r>
              <a:rPr lang="en-US" b="1" dirty="0"/>
              <a:t>For</a:t>
            </a:r>
            <a:r>
              <a:rPr lang="en-US" b="1" baseline="0" dirty="0"/>
              <a:t> District Court Nominees:</a:t>
            </a:r>
            <a:endParaRPr lang="en-US" b="1" dirty="0"/>
          </a:p>
          <a:p>
            <a:r>
              <a:rPr lang="en-US" dirty="0"/>
              <a:t>When</a:t>
            </a:r>
            <a:r>
              <a:rPr lang="en-US" baseline="0" dirty="0"/>
              <a:t> both Senators are of the President’s party: they can share the role of recommending judicial candidates or one can take a lead role. </a:t>
            </a:r>
          </a:p>
          <a:p>
            <a:endParaRPr lang="en-US" baseline="0" dirty="0"/>
          </a:p>
          <a:p>
            <a:r>
              <a:rPr lang="en-US" baseline="0" dirty="0"/>
              <a:t>When neither Senator is of the President’s party: Senators then usually play a secondary role, with the primary role played by another official (Representative, Governor, etc.) who will take the lead. </a:t>
            </a:r>
          </a:p>
          <a:p>
            <a:endParaRPr lang="en-US" baseline="0" dirty="0"/>
          </a:p>
          <a:p>
            <a:r>
              <a:rPr lang="en-US" baseline="0" dirty="0"/>
              <a:t>When one Senator is of the President’s party: This Senator is usually the lead senator and expected to play a significant role in identifying candidates for the President to consider.</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19</a:t>
            </a:fld>
            <a:endParaRPr lang="en-US"/>
          </a:p>
        </p:txBody>
      </p:sp>
    </p:spTree>
    <p:extLst>
      <p:ext uri="{BB962C8B-B14F-4D97-AF65-F5344CB8AC3E}">
        <p14:creationId xmlns:p14="http://schemas.microsoft.com/office/powerpoint/2010/main" val="321864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2</a:t>
            </a:fld>
            <a:endParaRPr lang="en-US"/>
          </a:p>
        </p:txBody>
      </p:sp>
    </p:spTree>
    <p:extLst>
      <p:ext uri="{BB962C8B-B14F-4D97-AF65-F5344CB8AC3E}">
        <p14:creationId xmlns:p14="http://schemas.microsoft.com/office/powerpoint/2010/main" val="1606740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For U.S. Supreme Court Nominees:</a:t>
            </a:r>
          </a:p>
          <a:p>
            <a:r>
              <a:rPr lang="en-US" b="0" baseline="0" dirty="0"/>
              <a:t>The President has full autonomy in naming Supreme Court nominees. S/he may confer with others, but as the justices do not reside in a particular state while serving on the bench, there is not much role for a “home state senator” in the selection process.</a:t>
            </a:r>
          </a:p>
          <a:p>
            <a:endParaRPr lang="en-US" b="1" baseline="0" dirty="0"/>
          </a:p>
          <a:p>
            <a:r>
              <a:rPr lang="en-US" b="1" baseline="0" dirty="0"/>
              <a:t>For Circuit Court Nominees:</a:t>
            </a:r>
          </a:p>
          <a:p>
            <a:r>
              <a:rPr lang="en-US" baseline="0" dirty="0"/>
              <a:t>Typically, the President has more autonomy in naming Circuit Court nominees. Often, though, s/he will welcome suggestions from Senators, especially when the Circuit Court seat falls in that Senator(s)’ home state.</a:t>
            </a:r>
            <a:endParaRPr lang="en-US" dirty="0"/>
          </a:p>
          <a:p>
            <a:endParaRPr lang="en-US" b="1" dirty="0"/>
          </a:p>
          <a:p>
            <a:r>
              <a:rPr lang="en-US" b="1" dirty="0"/>
              <a:t>For</a:t>
            </a:r>
            <a:r>
              <a:rPr lang="en-US" b="1" baseline="0" dirty="0"/>
              <a:t> District Court Nominees:</a:t>
            </a:r>
            <a:endParaRPr lang="en-US" b="1" dirty="0"/>
          </a:p>
          <a:p>
            <a:r>
              <a:rPr lang="en-US" dirty="0"/>
              <a:t>When</a:t>
            </a:r>
            <a:r>
              <a:rPr lang="en-US" baseline="0" dirty="0"/>
              <a:t> both Senators are of the President’s party: they can share the role of recommending judicial candidates or one can take a lead role. </a:t>
            </a:r>
          </a:p>
          <a:p>
            <a:endParaRPr lang="en-US" baseline="0" dirty="0"/>
          </a:p>
          <a:p>
            <a:r>
              <a:rPr lang="en-US" baseline="0" dirty="0"/>
              <a:t>When neither Senator is of the President’s party: Senators then usually play a secondary role, with the primary role played by another official (Representative, Governor, etc.) who will take the lead. </a:t>
            </a:r>
          </a:p>
          <a:p>
            <a:endParaRPr lang="en-US" baseline="0" dirty="0"/>
          </a:p>
          <a:p>
            <a:r>
              <a:rPr lang="en-US" baseline="0" dirty="0"/>
              <a:t>When one Senator is of the President’s party: This Senator is usually the lead senator and expected to play a significant role in identifying candidates for the President to consider.</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20</a:t>
            </a:fld>
            <a:endParaRPr lang="en-US"/>
          </a:p>
        </p:txBody>
      </p:sp>
    </p:spTree>
    <p:extLst>
      <p:ext uri="{BB962C8B-B14F-4D97-AF65-F5344CB8AC3E}">
        <p14:creationId xmlns:p14="http://schemas.microsoft.com/office/powerpoint/2010/main" val="372606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Senate Judiciary Committee Questionnaire contains questions</a:t>
            </a:r>
            <a:r>
              <a:rPr lang="en-US" baseline="0" dirty="0"/>
              <a:t> and requests for information such as:</a:t>
            </a:r>
          </a:p>
          <a:p>
            <a:pPr marL="171441" indent="-171441">
              <a:buFont typeface="Arial" panose="020B0604020202020204" pitchFamily="34" charset="0"/>
              <a:buChar char="•"/>
            </a:pPr>
            <a:r>
              <a:rPr lang="en-US" baseline="0" dirty="0"/>
              <a:t>Complete employment history</a:t>
            </a:r>
          </a:p>
          <a:p>
            <a:pPr marL="171441" indent="-171441">
              <a:buFont typeface="Arial" panose="020B0604020202020204" pitchFamily="34" charset="0"/>
              <a:buChar char="•"/>
            </a:pPr>
            <a:r>
              <a:rPr lang="en-US" baseline="0" dirty="0"/>
              <a:t>List of all professional, business, fraternal, scholarly, civic, charitable, or organizations in which the nominee has been a member since graduation from law school</a:t>
            </a:r>
          </a:p>
          <a:p>
            <a:pPr marL="171441" indent="-171441">
              <a:buFont typeface="Arial" panose="020B0604020202020204" pitchFamily="34" charset="0"/>
              <a:buChar char="•"/>
            </a:pPr>
            <a:r>
              <a:rPr lang="en-US" baseline="0" dirty="0"/>
              <a:t>List and copies of all published writings and public statements</a:t>
            </a:r>
          </a:p>
          <a:p>
            <a:pPr marL="171441" indent="-171441">
              <a:buFont typeface="Arial" panose="020B0604020202020204" pitchFamily="34" charset="0"/>
              <a:buChar char="•"/>
            </a:pPr>
            <a:r>
              <a:rPr lang="en-US" baseline="0" dirty="0"/>
              <a:t>Judicial offices held (if so, 10 most significant cases presided over)</a:t>
            </a:r>
          </a:p>
          <a:p>
            <a:pPr marL="171441" indent="-171441">
              <a:buFont typeface="Arial" panose="020B0604020202020204" pitchFamily="34" charset="0"/>
              <a:buChar char="•"/>
            </a:pPr>
            <a:r>
              <a:rPr lang="en-US" baseline="0" dirty="0"/>
              <a:t>Identification of any public offices held, unsuccessful candidacies for elective office, or role played in a policy campaign</a:t>
            </a:r>
          </a:p>
          <a:p>
            <a:pPr marL="171441" indent="-171441">
              <a:buFont typeface="Arial" panose="020B0604020202020204" pitchFamily="34" charset="0"/>
              <a:buChar char="•"/>
            </a:pPr>
            <a:r>
              <a:rPr lang="en-US" baseline="0" dirty="0"/>
              <a:t>Description of 10 most significant litigated matters s/he personally handled</a:t>
            </a:r>
          </a:p>
          <a:p>
            <a:pPr marL="171441" indent="-171441">
              <a:buFont typeface="Arial" panose="020B0604020202020204" pitchFamily="34" charset="0"/>
              <a:buChar char="•"/>
            </a:pPr>
            <a:r>
              <a:rPr lang="en-US" baseline="0" dirty="0"/>
              <a:t>Teaching experience</a:t>
            </a:r>
          </a:p>
          <a:p>
            <a:pPr marL="171441" indent="-171441">
              <a:buFont typeface="Arial" panose="020B0604020202020204" pitchFamily="34" charset="0"/>
              <a:buChar char="•"/>
            </a:pPr>
            <a:r>
              <a:rPr lang="en-US" baseline="0" dirty="0"/>
              <a:t>Financial statements</a:t>
            </a:r>
          </a:p>
          <a:p>
            <a:pPr marL="171441" indent="-171441">
              <a:buFont typeface="Arial" panose="020B0604020202020204" pitchFamily="34" charset="0"/>
              <a:buChar char="•"/>
            </a:pPr>
            <a:r>
              <a:rPr lang="en-US" baseline="0" dirty="0"/>
              <a:t>Conflicts of interest</a:t>
            </a:r>
          </a:p>
          <a:p>
            <a:pPr marL="171441" indent="-171441">
              <a:buFont typeface="Arial" panose="020B0604020202020204" pitchFamily="34" charset="0"/>
              <a:buChar char="•"/>
            </a:pPr>
            <a:endParaRPr lang="en-US" baseline="0" dirty="0"/>
          </a:p>
          <a:p>
            <a:r>
              <a:rPr lang="en-US" baseline="0" dirty="0"/>
              <a:t>They review the White House, Department of Justice, and FBI background documents. </a:t>
            </a:r>
          </a:p>
          <a:p>
            <a:endParaRPr lang="en-US" baseline="0" dirty="0"/>
          </a:p>
          <a:p>
            <a:r>
              <a:rPr lang="en-US" baseline="0" dirty="0"/>
              <a:t>The ABA has a Standing Committee on the Federal Judiciary which provides formal notification of a nominee’s rating. Ratings include “well qualified,” “qualified,” or “not qualified.” Though rare, if the ABA unanimously or by majority rates a nominee as “not qualified,” they will submit a written statement to the Committee explaining the rating (usually 48 hours in advance of the nominee’s confirmation hearing, at which the chair of the ABA Committee will testify to explain and answer questions).</a:t>
            </a:r>
          </a:p>
          <a:p>
            <a:endParaRPr lang="en-US" baseline="0" dirty="0"/>
          </a:p>
          <a:p>
            <a:r>
              <a:rPr lang="en-US" baseline="0" dirty="0"/>
              <a:t>These ratings do not need to be unanimous, and if not, a letter will note if that rating was determined by a “majority” or “substantial majority” of the committee members. </a:t>
            </a:r>
          </a:p>
          <a:p>
            <a:pPr marL="168244" indent="-168244">
              <a:buFont typeface="Arial" panose="020B0604020202020204" pitchFamily="34" charset="0"/>
              <a:buChar char="•"/>
            </a:pPr>
            <a:r>
              <a:rPr lang="en-US" baseline="0" dirty="0"/>
              <a:t>Ratings are publicly available: http://www.americanbar.org/groups/committees/federal_judiciary.html</a:t>
            </a:r>
          </a:p>
          <a:p>
            <a:pPr marL="171441" indent="-171441">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21</a:t>
            </a:fld>
            <a:endParaRPr lang="en-US"/>
          </a:p>
        </p:txBody>
      </p:sp>
    </p:spTree>
    <p:extLst>
      <p:ext uri="{BB962C8B-B14F-4D97-AF65-F5344CB8AC3E}">
        <p14:creationId xmlns:p14="http://schemas.microsoft.com/office/powerpoint/2010/main" val="46246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lower court nominations, the Senate Judiciary Committee</a:t>
            </a:r>
            <a:r>
              <a:rPr lang="en-US" baseline="0" dirty="0"/>
              <a:t> maintains a “blue slip” policy. This policy means that a senator, regardless of his/her party affiliation, is provided the courtesy of submitting a “blue slip” to signal support of a nominee from his/her state. </a:t>
            </a:r>
          </a:p>
          <a:p>
            <a:endParaRPr lang="en-US" baseline="0" dirty="0"/>
          </a:p>
          <a:p>
            <a:r>
              <a:rPr lang="en-US" baseline="0" dirty="0"/>
              <a:t>A senator opposed to a particular judicial nominee from her/his home state may decline to return a positive blue slip to the Committee or s/he may return a negative blue slip which would block the nominee from receiving a committee hearing or vote. </a:t>
            </a:r>
          </a:p>
          <a:p>
            <a:endParaRPr lang="en-US" baseline="0" dirty="0"/>
          </a:p>
          <a:p>
            <a:r>
              <a:rPr lang="en-US" baseline="0" dirty="0"/>
              <a:t>As part of fostering the “advice and consent” of the Senate, this policy tends to promote early consultation between the White House and the nominees’ home-state senators. </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22</a:t>
            </a:fld>
            <a:endParaRPr lang="en-US"/>
          </a:p>
        </p:txBody>
      </p:sp>
    </p:spTree>
    <p:extLst>
      <p:ext uri="{BB962C8B-B14F-4D97-AF65-F5344CB8AC3E}">
        <p14:creationId xmlns:p14="http://schemas.microsoft.com/office/powerpoint/2010/main" val="1349559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Hearings are not required, but are at the discretion of the Senate Judiciary</a:t>
            </a:r>
            <a:r>
              <a:rPr lang="en-US" baseline="0" dirty="0"/>
              <a:t> Committee Chair. It is common practice, however, that the Committee will not vote on a circuit or district court nominee without having held a hearing. Failure to schedule a hearing is usually due to 1) failure of home-state senators to submit her/his blue slip or 2) lack of time in the congressional session.</a:t>
            </a:r>
          </a:p>
          <a:p>
            <a:endParaRPr lang="en-US" b="1" baseline="0" dirty="0"/>
          </a:p>
          <a:p>
            <a:r>
              <a:rPr lang="en-US" b="1" dirty="0"/>
              <a:t>Question &amp; Answer Session:</a:t>
            </a:r>
          </a:p>
          <a:p>
            <a:pPr marL="171441" indent="-171441">
              <a:buFont typeface="Arial" panose="020B0604020202020204" pitchFamily="34" charset="0"/>
              <a:buChar char="•"/>
            </a:pPr>
            <a:r>
              <a:rPr lang="en-US" dirty="0"/>
              <a:t>For</a:t>
            </a:r>
            <a:r>
              <a:rPr lang="en-US" baseline="0" dirty="0"/>
              <a:t> district and lower court nominees, these hearings are often held with more than one nominee at a time. </a:t>
            </a:r>
          </a:p>
          <a:p>
            <a:pPr marL="171441" indent="-171441">
              <a:buFont typeface="Arial" panose="020B0604020202020204" pitchFamily="34" charset="0"/>
              <a:buChar char="•"/>
            </a:pPr>
            <a:r>
              <a:rPr lang="en-US" baseline="0" dirty="0"/>
              <a:t>If members have concerns about a nominee, that nominee may have her/his own hearing, be questioned more intensively, and/or more senators may attend the hearing to ask questions. Rarely, the Committee will hold hearings on more than one day. </a:t>
            </a:r>
          </a:p>
          <a:p>
            <a:endParaRPr lang="en-US" baseline="0" dirty="0"/>
          </a:p>
          <a:p>
            <a:r>
              <a:rPr lang="en-US" b="1" baseline="0" dirty="0"/>
              <a:t>Public Witnesses: </a:t>
            </a:r>
          </a:p>
          <a:p>
            <a:pPr marL="171441" indent="-171441">
              <a:buFont typeface="Arial" panose="020B0604020202020204" pitchFamily="34" charset="0"/>
              <a:buChar char="•"/>
            </a:pPr>
            <a:r>
              <a:rPr lang="en-US" baseline="0" dirty="0"/>
              <a:t>Typically, these are written letters submitted to the Committee. </a:t>
            </a:r>
          </a:p>
          <a:p>
            <a:pPr marL="171441" indent="-171441">
              <a:buFont typeface="Arial" panose="020B0604020202020204" pitchFamily="34" charset="0"/>
              <a:buChar char="•"/>
            </a:pPr>
            <a:r>
              <a:rPr lang="en-US" baseline="0" dirty="0"/>
              <a:t>Letters are often submitted from local or state bar associations or interest groups opposed to or supportive of the nominee</a:t>
            </a:r>
          </a:p>
          <a:p>
            <a:pPr marL="171441" indent="-171441">
              <a:buFont typeface="Arial" panose="020B0604020202020204" pitchFamily="34" charset="0"/>
              <a:buChar char="•"/>
            </a:pPr>
            <a:r>
              <a:rPr lang="en-US" baseline="0" dirty="0"/>
              <a:t>Rarely, public witnesses may testify at the hearing (usually if the ABA rated the nominee not qualified or other if  the nominee is highly controversial)</a:t>
            </a:r>
          </a:p>
          <a:p>
            <a:pPr marL="171441" indent="-171441">
              <a:buFont typeface="Arial" panose="020B0604020202020204" pitchFamily="34" charset="0"/>
              <a:buChar char="•"/>
            </a:pPr>
            <a:endParaRPr lang="en-US" baseline="0" dirty="0"/>
          </a:p>
          <a:p>
            <a:r>
              <a:rPr lang="en-US" b="1" baseline="0" dirty="0"/>
              <a:t>Questions for the Record:</a:t>
            </a:r>
          </a:p>
          <a:p>
            <a:pPr marL="171441" indent="-171441">
              <a:buFont typeface="Arial" panose="020B0604020202020204" pitchFamily="34" charset="0"/>
              <a:buChar char="•"/>
            </a:pPr>
            <a:r>
              <a:rPr lang="en-US" baseline="0" dirty="0"/>
              <a:t>District and Circuit Court nominees may be required to answer follow-up questions from senators on the Committee. </a:t>
            </a:r>
          </a:p>
          <a:p>
            <a:pPr marL="171441" indent="-171441">
              <a:buFont typeface="Arial" panose="020B0604020202020204" pitchFamily="34" charset="0"/>
              <a:buChar char="•"/>
            </a:pPr>
            <a:r>
              <a:rPr lang="en-US" baseline="0" dirty="0"/>
              <a:t>Responses to these questions are required before the Committee will consider whether to report the nomination to the full Senate.</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23</a:t>
            </a:fld>
            <a:endParaRPr lang="en-US"/>
          </a:p>
        </p:txBody>
      </p:sp>
    </p:spTree>
    <p:extLst>
      <p:ext uri="{BB962C8B-B14F-4D97-AF65-F5344CB8AC3E}">
        <p14:creationId xmlns:p14="http://schemas.microsoft.com/office/powerpoint/2010/main" val="1722641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Senate Judiciary Committee can send the nomination</a:t>
            </a:r>
            <a:r>
              <a:rPr lang="en-US" baseline="0" dirty="0"/>
              <a:t> to the full Senate for a vote, they meet in Executive Business Meeting to decide how to report out the nominee.</a:t>
            </a:r>
          </a:p>
          <a:p>
            <a:endParaRPr lang="en-US" baseline="0" dirty="0"/>
          </a:p>
          <a:p>
            <a:r>
              <a:rPr lang="en-US" baseline="0" dirty="0"/>
              <a:t>Whether and when to schedule this Committee vote is in the discretion of the Committee chair. Nominees scheduled for a vote are listed in the agenda for the Committee’s next Executive Business Meeting. A sufficient number of members must be present at the meeting, and if there are enough senators at the meeting, they can move or ask for unanimous consent that the nominees listed on the agenda individually or as a group be reported to the Senate.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24</a:t>
            </a:fld>
            <a:endParaRPr lang="en-US"/>
          </a:p>
        </p:txBody>
      </p:sp>
    </p:spTree>
    <p:extLst>
      <p:ext uri="{BB962C8B-B14F-4D97-AF65-F5344CB8AC3E}">
        <p14:creationId xmlns:p14="http://schemas.microsoft.com/office/powerpoint/2010/main" val="3072676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Favorable:</a:t>
            </a:r>
            <a:r>
              <a:rPr lang="en-US" baseline="0" dirty="0"/>
              <a:t> Committee will report out of Committee the nominee and the full Senate will then be able to consider her/his nomination.</a:t>
            </a:r>
          </a:p>
          <a:p>
            <a:endParaRPr lang="en-US" baseline="0" dirty="0"/>
          </a:p>
          <a:p>
            <a:r>
              <a:rPr lang="en-US" baseline="0" dirty="0"/>
              <a:t>Unfavorable or Without Recommendation: Rare, this report out of Committee will still advance the nominee for full Senate consideration even though the nominee lacks majority support from the Committee.</a:t>
            </a:r>
          </a:p>
          <a:p>
            <a:endParaRPr lang="en-US" baseline="0" dirty="0"/>
          </a:p>
          <a:p>
            <a:r>
              <a:rPr lang="en-US" baseline="0" dirty="0"/>
              <a:t>Rejection: VERY rare, but a majority of the Committee can vote to reject that the nominee be reported out of Committee. </a:t>
            </a:r>
          </a:p>
          <a:p>
            <a:endParaRPr lang="en-US" baseline="0" dirty="0"/>
          </a:p>
          <a:p>
            <a:r>
              <a:rPr lang="en-US" baseline="0" dirty="0"/>
              <a:t>Voice Vote or Roll Call votes may be made.</a:t>
            </a:r>
          </a:p>
          <a:p>
            <a:endParaRPr lang="en-US" baseline="0" dirty="0"/>
          </a:p>
          <a:p>
            <a:r>
              <a:rPr lang="en-US" baseline="0" dirty="0"/>
              <a:t>A nomination is most likely “to die” or fail in Committee due to failure to receive any Committee action (hearing, report out).</a:t>
            </a:r>
            <a:endParaRPr lang="en-US" dirty="0"/>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25</a:t>
            </a:fld>
            <a:endParaRPr lang="en-US"/>
          </a:p>
        </p:txBody>
      </p:sp>
    </p:spTree>
    <p:extLst>
      <p:ext uri="{BB962C8B-B14F-4D97-AF65-F5344CB8AC3E}">
        <p14:creationId xmlns:p14="http://schemas.microsoft.com/office/powerpoint/2010/main" val="3207442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Business listed in the Executive Calendar must be conducted when the Senate is in executive session (usually done by motion or unanimous consent motion to the Senate majority leader). The nomination cannot be taken up until it has been on the Executive Calendar at least one calendar day. </a:t>
            </a:r>
          </a:p>
          <a:p>
            <a:endParaRPr lang="en-US" baseline="0" dirty="0"/>
          </a:p>
          <a:p>
            <a:r>
              <a:rPr lang="en-US" baseline="0" dirty="0"/>
              <a:t>2 procedural tracks for Senate floor consideration:</a:t>
            </a:r>
          </a:p>
          <a:p>
            <a:pPr marL="171441" indent="-171441">
              <a:buFont typeface="Arial" panose="020B0604020202020204" pitchFamily="34" charset="0"/>
              <a:buChar char="•"/>
            </a:pPr>
            <a:r>
              <a:rPr lang="en-US" baseline="0" dirty="0"/>
              <a:t>Unanimous consent agreements: the Senate by unanimous consent takes up nominations for floor consideration and arranges for them to receive up-or-down confirmation votes or be confirmed by unanimous consent. This is the typical path for noncontroversial nominees.</a:t>
            </a:r>
          </a:p>
          <a:p>
            <a:pPr marL="171441" indent="-171441">
              <a:buFont typeface="Arial" panose="020B0604020202020204" pitchFamily="34" charset="0"/>
              <a:buChar char="•"/>
            </a:pPr>
            <a:r>
              <a:rPr lang="en-US" baseline="0" dirty="0"/>
              <a:t>Cloture votes: when unanimous consent cannot be reached, the Senate must vote on a cloture motion to bring floor debate to a close, which, if a majority agrees, a confirmation vote on the nomination must be held after a period of consideration. </a:t>
            </a:r>
          </a:p>
          <a:p>
            <a:pPr marL="628615" lvl="1" indent="-171441">
              <a:buFont typeface="Arial" panose="020B0604020202020204" pitchFamily="34" charset="0"/>
              <a:buChar char="•"/>
            </a:pPr>
            <a:r>
              <a:rPr lang="en-US" baseline="0" dirty="0"/>
              <a:t>The rule used to require 3/5</a:t>
            </a:r>
            <a:r>
              <a:rPr lang="en-US" baseline="30000" dirty="0"/>
              <a:t>th</a:t>
            </a:r>
            <a:r>
              <a:rPr lang="en-US" baseline="0" dirty="0"/>
              <a:t> of the Senate to agree, and now it is a simple majority for district, circuit, and Supreme Court nominations.</a:t>
            </a:r>
            <a:endParaRPr lang="en-US" strike="sngStrike" baseline="0" dirty="0"/>
          </a:p>
          <a:p>
            <a:endParaRPr lang="en-US" baseline="0" dirty="0"/>
          </a:p>
          <a:p>
            <a:r>
              <a:rPr lang="en-US" baseline="0" dirty="0"/>
              <a:t>Can confirm by unanimous consent, voice vote, or roll call vote. </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26</a:t>
            </a:fld>
            <a:endParaRPr lang="en-US"/>
          </a:p>
        </p:txBody>
      </p:sp>
    </p:spTree>
    <p:extLst>
      <p:ext uri="{BB962C8B-B14F-4D97-AF65-F5344CB8AC3E}">
        <p14:creationId xmlns:p14="http://schemas.microsoft.com/office/powerpoint/2010/main" val="2825869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Commission</a:t>
            </a:r>
            <a:r>
              <a:rPr lang="en-US" b="1" baseline="0" dirty="0"/>
              <a:t> </a:t>
            </a:r>
            <a:r>
              <a:rPr lang="en-US" baseline="0" dirty="0"/>
              <a:t>is a formal document empowering the nominee to assume that judicial office</a:t>
            </a:r>
          </a:p>
          <a:p>
            <a:endParaRPr lang="en-US" dirty="0"/>
          </a:p>
          <a:p>
            <a:r>
              <a:rPr lang="en-US" dirty="0"/>
              <a:t>The Department of Justice</a:t>
            </a:r>
            <a:r>
              <a:rPr lang="en-US" baseline="0" dirty="0"/>
              <a:t> sends the new judge the commission, other forms, and the oath of office, which each judge must take before exercising judicial authority.</a:t>
            </a:r>
          </a:p>
          <a:p>
            <a:endParaRPr lang="en-US" baseline="0" dirty="0"/>
          </a:p>
          <a:p>
            <a:r>
              <a:rPr lang="en-US" b="1" baseline="0" dirty="0"/>
              <a:t>Oath of office </a:t>
            </a:r>
            <a:r>
              <a:rPr lang="en-US" baseline="0" dirty="0"/>
              <a:t>can be administered by anyone legally authorized to do so, including the chief judge, other judge on the court, home state senator, etc. </a:t>
            </a:r>
          </a:p>
          <a:p>
            <a:endParaRPr lang="en-US" baseline="0" dirty="0"/>
          </a:p>
          <a:p>
            <a:r>
              <a:rPr lang="en-US" b="1" baseline="0" dirty="0"/>
              <a:t>Investiture</a:t>
            </a:r>
            <a:r>
              <a:rPr lang="en-US" baseline="0" dirty="0"/>
              <a:t> is the last step, a ceremonial event where the new judge is sworn in in the courtroom. This is not required to happen before the nominee assumes office.</a:t>
            </a:r>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27</a:t>
            </a:fld>
            <a:endParaRPr lang="en-US"/>
          </a:p>
        </p:txBody>
      </p:sp>
    </p:spTree>
    <p:extLst>
      <p:ext uri="{BB962C8B-B14F-4D97-AF65-F5344CB8AC3E}">
        <p14:creationId xmlns:p14="http://schemas.microsoft.com/office/powerpoint/2010/main" val="1935318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29</a:t>
            </a:fld>
            <a:endParaRPr lang="en-US"/>
          </a:p>
        </p:txBody>
      </p:sp>
    </p:spTree>
    <p:extLst>
      <p:ext uri="{BB962C8B-B14F-4D97-AF65-F5344CB8AC3E}">
        <p14:creationId xmlns:p14="http://schemas.microsoft.com/office/powerpoint/2010/main" val="966135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31</a:t>
            </a:fld>
            <a:endParaRPr lang="en-US"/>
          </a:p>
        </p:txBody>
      </p:sp>
    </p:spTree>
    <p:extLst>
      <p:ext uri="{BB962C8B-B14F-4D97-AF65-F5344CB8AC3E}">
        <p14:creationId xmlns:p14="http://schemas.microsoft.com/office/powerpoint/2010/main" val="137650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1200" dirty="0">
                <a:solidFill>
                  <a:schemeClr val="tx2"/>
                </a:solidFill>
              </a:rPr>
              <a:t>resolves crucial questions about how our government operates </a:t>
            </a:r>
          </a:p>
          <a:p>
            <a:pPr marL="114300" indent="0">
              <a:buNone/>
            </a:pPr>
            <a:endParaRPr lang="en-US" sz="800" dirty="0">
              <a:solidFill>
                <a:schemeClr val="tx2"/>
              </a:solidFill>
            </a:endParaRPr>
          </a:p>
          <a:p>
            <a:pPr marL="114300" indent="0">
              <a:buNone/>
            </a:pPr>
            <a:r>
              <a:rPr lang="en-US" sz="1200" dirty="0">
                <a:solidFill>
                  <a:schemeClr val="tx2"/>
                </a:solidFill>
              </a:rPr>
              <a:t>provides general framework</a:t>
            </a:r>
          </a:p>
          <a:p>
            <a:pPr marL="114300" indent="0">
              <a:buNone/>
            </a:pPr>
            <a:endParaRPr lang="en-US" sz="800" dirty="0">
              <a:solidFill>
                <a:schemeClr val="tx2"/>
              </a:solidFill>
            </a:endParaRPr>
          </a:p>
          <a:p>
            <a:pPr marL="114300" indent="0">
              <a:buNone/>
            </a:pPr>
            <a:r>
              <a:rPr lang="en-US" sz="1200" dirty="0">
                <a:solidFill>
                  <a:schemeClr val="tx2"/>
                </a:solidFill>
              </a:rPr>
              <a:t>intentionally broad</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3</a:t>
            </a:fld>
            <a:endParaRPr lang="en-US"/>
          </a:p>
        </p:txBody>
      </p:sp>
    </p:spTree>
    <p:extLst>
      <p:ext uri="{BB962C8B-B14F-4D97-AF65-F5344CB8AC3E}">
        <p14:creationId xmlns:p14="http://schemas.microsoft.com/office/powerpoint/2010/main" val="48008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32</a:t>
            </a:fld>
            <a:endParaRPr lang="en-US"/>
          </a:p>
        </p:txBody>
      </p:sp>
    </p:spTree>
    <p:extLst>
      <p:ext uri="{BB962C8B-B14F-4D97-AF65-F5344CB8AC3E}">
        <p14:creationId xmlns:p14="http://schemas.microsoft.com/office/powerpoint/2010/main" val="3353722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33</a:t>
            </a:fld>
            <a:endParaRPr lang="en-US"/>
          </a:p>
        </p:txBody>
      </p:sp>
    </p:spTree>
    <p:extLst>
      <p:ext uri="{BB962C8B-B14F-4D97-AF65-F5344CB8AC3E}">
        <p14:creationId xmlns:p14="http://schemas.microsoft.com/office/powerpoint/2010/main" val="2494947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35</a:t>
            </a:fld>
            <a:endParaRPr lang="en-US"/>
          </a:p>
        </p:txBody>
      </p:sp>
    </p:spTree>
    <p:extLst>
      <p:ext uri="{BB962C8B-B14F-4D97-AF65-F5344CB8AC3E}">
        <p14:creationId xmlns:p14="http://schemas.microsoft.com/office/powerpoint/2010/main" val="1359392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36</a:t>
            </a:fld>
            <a:endParaRPr lang="en-US"/>
          </a:p>
        </p:txBody>
      </p:sp>
    </p:spTree>
    <p:extLst>
      <p:ext uri="{BB962C8B-B14F-4D97-AF65-F5344CB8AC3E}">
        <p14:creationId xmlns:p14="http://schemas.microsoft.com/office/powerpoint/2010/main" val="2691414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one-pager</a:t>
            </a:r>
            <a:r>
              <a:rPr lang="en-US" baseline="0" dirty="0"/>
              <a:t> on 5-4 decisions</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37</a:t>
            </a:fld>
            <a:endParaRPr lang="en-US"/>
          </a:p>
        </p:txBody>
      </p:sp>
    </p:spTree>
    <p:extLst>
      <p:ext uri="{BB962C8B-B14F-4D97-AF65-F5344CB8AC3E}">
        <p14:creationId xmlns:p14="http://schemas.microsoft.com/office/powerpoint/2010/main" val="1557064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38</a:t>
            </a:fld>
            <a:endParaRPr lang="en-US"/>
          </a:p>
        </p:txBody>
      </p:sp>
    </p:spTree>
    <p:extLst>
      <p:ext uri="{BB962C8B-B14F-4D97-AF65-F5344CB8AC3E}">
        <p14:creationId xmlns:p14="http://schemas.microsoft.com/office/powerpoint/2010/main" val="2979632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39</a:t>
            </a:fld>
            <a:endParaRPr lang="en-US"/>
          </a:p>
        </p:txBody>
      </p:sp>
    </p:spTree>
    <p:extLst>
      <p:ext uri="{BB962C8B-B14F-4D97-AF65-F5344CB8AC3E}">
        <p14:creationId xmlns:p14="http://schemas.microsoft.com/office/powerpoint/2010/main" val="2079296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DIVIDER OR SUBTITLE SLIDE to</a:t>
            </a:r>
            <a:r>
              <a:rPr lang="en-US" baseline="0" dirty="0"/>
              <a:t> use in between a series of slides</a:t>
            </a:r>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40</a:t>
            </a:fld>
            <a:endParaRPr lang="en-US"/>
          </a:p>
        </p:txBody>
      </p:sp>
    </p:spTree>
    <p:extLst>
      <p:ext uri="{BB962C8B-B14F-4D97-AF65-F5344CB8AC3E}">
        <p14:creationId xmlns:p14="http://schemas.microsoft.com/office/powerpoint/2010/main" val="69557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CLOSING SLIDE. For</a:t>
            </a:r>
            <a:r>
              <a:rPr lang="en-US" baseline="0" dirty="0"/>
              <a:t> call to action, sign-off, contact information etc.</a:t>
            </a:r>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41</a:t>
            </a:fld>
            <a:endParaRPr lang="en-US"/>
          </a:p>
        </p:txBody>
      </p:sp>
    </p:spTree>
    <p:extLst>
      <p:ext uri="{BB962C8B-B14F-4D97-AF65-F5344CB8AC3E}">
        <p14:creationId xmlns:p14="http://schemas.microsoft.com/office/powerpoint/2010/main" val="190010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III is the shortest Article and only includes three sections.</a:t>
            </a:r>
          </a:p>
        </p:txBody>
      </p:sp>
      <p:sp>
        <p:nvSpPr>
          <p:cNvPr id="4" name="Slide Number Placeholder 3"/>
          <p:cNvSpPr>
            <a:spLocks noGrp="1"/>
          </p:cNvSpPr>
          <p:nvPr>
            <p:ph type="sldNum" sz="quarter" idx="10"/>
          </p:nvPr>
        </p:nvSpPr>
        <p:spPr/>
        <p:txBody>
          <a:bodyPr/>
          <a:lstStyle/>
          <a:p>
            <a:fld id="{64C0EE3D-A471-B844-8AD2-6DA61AB277AC}" type="slidenum">
              <a:rPr lang="en-US" smtClean="0"/>
              <a:t>4</a:t>
            </a:fld>
            <a:endParaRPr lang="en-US"/>
          </a:p>
        </p:txBody>
      </p:sp>
    </p:spTree>
    <p:extLst>
      <p:ext uri="{BB962C8B-B14F-4D97-AF65-F5344CB8AC3E}">
        <p14:creationId xmlns:p14="http://schemas.microsoft.com/office/powerpoint/2010/main" val="361119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a:t>
            </a:r>
            <a:r>
              <a:rPr lang="en-US" baseline="0" dirty="0"/>
              <a:t> III judges hold their offices during </a:t>
            </a:r>
            <a:r>
              <a:rPr lang="en-US" b="1" baseline="0" dirty="0"/>
              <a:t>good behavior </a:t>
            </a:r>
            <a:r>
              <a:rPr lang="en-US" baseline="0" dirty="0"/>
              <a:t>which has meant that they have </a:t>
            </a:r>
            <a:r>
              <a:rPr lang="en-US" b="1" baseline="0" dirty="0"/>
              <a:t>lifetime appointments</a:t>
            </a:r>
            <a:r>
              <a:rPr lang="en-US" baseline="0" dirty="0"/>
              <a:t>. </a:t>
            </a:r>
          </a:p>
          <a:p>
            <a:pPr marL="171450" indent="-171450">
              <a:buFont typeface="Arial" panose="020B0604020202020204" pitchFamily="34" charset="0"/>
              <a:buChar char="•"/>
            </a:pPr>
            <a:r>
              <a:rPr lang="en-US" baseline="0" dirty="0"/>
              <a:t>Note: there is a debate among some scholars whether federal judges should have terms instead of lifetime appointments. Is this something the Founders would have considered? </a:t>
            </a:r>
          </a:p>
          <a:p>
            <a:endParaRPr lang="en-US" baseline="0" dirty="0"/>
          </a:p>
          <a:p>
            <a:r>
              <a:rPr lang="en-US" dirty="0">
                <a:solidFill>
                  <a:srgbClr val="1F497D"/>
                </a:solidFill>
              </a:rPr>
              <a:t>The Constitution establishes one Supreme Court, but says “Congress may from time to time ordain and establish” lower courts. Congress has passed legislation to create many lower level courts – known as U.S. District and Circuit Courts of Appeals. </a:t>
            </a:r>
          </a:p>
          <a:p>
            <a:endParaRPr lang="en-US" dirty="0">
              <a:solidFill>
                <a:srgbClr val="1F497D"/>
              </a:solidFill>
            </a:endParaRPr>
          </a:p>
          <a:p>
            <a:endParaRPr lang="en-US" dirty="0">
              <a:solidFill>
                <a:srgbClr val="1F497D"/>
              </a:solidFill>
            </a:endParaRPr>
          </a:p>
          <a:p>
            <a:r>
              <a:rPr lang="en-US" dirty="0">
                <a:solidFill>
                  <a:srgbClr val="1F497D"/>
                </a:solidFill>
              </a:rPr>
              <a:t>Who can serve on the court(s)</a:t>
            </a:r>
          </a:p>
          <a:p>
            <a:r>
              <a:rPr lang="en-US" dirty="0">
                <a:solidFill>
                  <a:srgbClr val="1F497D"/>
                </a:solidFill>
              </a:rPr>
              <a:t>Eligibility: none outlined – no age minimum, no education requirements, etc.</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5</a:t>
            </a:fld>
            <a:endParaRPr lang="en-US"/>
          </a:p>
        </p:txBody>
      </p:sp>
    </p:spTree>
    <p:extLst>
      <p:ext uri="{BB962C8B-B14F-4D97-AF65-F5344CB8AC3E}">
        <p14:creationId xmlns:p14="http://schemas.microsoft.com/office/powerpoint/2010/main" val="197523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The Founders wrote that for courts have any legitimacy, the public must have trust in it. Congress can control funding, the President executes, and the Courts must rely on the public confidence to operate.</a:t>
            </a:r>
          </a:p>
        </p:txBody>
      </p:sp>
      <p:sp>
        <p:nvSpPr>
          <p:cNvPr id="4" name="Slide Number Placeholder 3"/>
          <p:cNvSpPr>
            <a:spLocks noGrp="1"/>
          </p:cNvSpPr>
          <p:nvPr>
            <p:ph type="sldNum" sz="quarter" idx="10"/>
          </p:nvPr>
        </p:nvSpPr>
        <p:spPr/>
        <p:txBody>
          <a:bodyPr/>
          <a:lstStyle/>
          <a:p>
            <a:fld id="{64C0EE3D-A471-B844-8AD2-6DA61AB277AC}" type="slidenum">
              <a:rPr lang="en-US" smtClean="0"/>
              <a:t>6</a:t>
            </a:fld>
            <a:endParaRPr lang="en-US"/>
          </a:p>
        </p:txBody>
      </p:sp>
    </p:spTree>
    <p:extLst>
      <p:ext uri="{BB962C8B-B14F-4D97-AF65-F5344CB8AC3E}">
        <p14:creationId xmlns:p14="http://schemas.microsoft.com/office/powerpoint/2010/main" val="114853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ways in which the Founders considered mechanisms for the judicial branch to be independent. </a:t>
            </a:r>
          </a:p>
          <a:p>
            <a:endParaRPr lang="en-US" dirty="0"/>
          </a:p>
          <a:p>
            <a:r>
              <a:rPr lang="en-US" dirty="0"/>
              <a:t>The first is through the Appointment/Nominations process – meaning that the President is checked by the Senate (which will be discussed more later). </a:t>
            </a:r>
          </a:p>
          <a:p>
            <a:endParaRPr lang="en-US" dirty="0"/>
          </a:p>
          <a:p>
            <a:r>
              <a:rPr lang="en-US" dirty="0"/>
              <a:t>The second is through the lifetime appointment since judges would not likely be as fearful of retribution for unpopular decisions.</a:t>
            </a:r>
          </a:p>
        </p:txBody>
      </p:sp>
      <p:sp>
        <p:nvSpPr>
          <p:cNvPr id="4" name="Slide Number Placeholder 3"/>
          <p:cNvSpPr>
            <a:spLocks noGrp="1"/>
          </p:cNvSpPr>
          <p:nvPr>
            <p:ph type="sldNum" sz="quarter" idx="10"/>
          </p:nvPr>
        </p:nvSpPr>
        <p:spPr/>
        <p:txBody>
          <a:bodyPr/>
          <a:lstStyle/>
          <a:p>
            <a:fld id="{64C0EE3D-A471-B844-8AD2-6DA61AB277AC}" type="slidenum">
              <a:rPr lang="en-US" smtClean="0"/>
              <a:t>7</a:t>
            </a:fld>
            <a:endParaRPr lang="en-US"/>
          </a:p>
        </p:txBody>
      </p:sp>
    </p:spTree>
    <p:extLst>
      <p:ext uri="{BB962C8B-B14F-4D97-AF65-F5344CB8AC3E}">
        <p14:creationId xmlns:p14="http://schemas.microsoft.com/office/powerpoint/2010/main" val="4082186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presenter: Identify which district court has</a:t>
            </a:r>
            <a:r>
              <a:rPr lang="en-US" baseline="0" dirty="0"/>
              <a:t> jurisdiction over the regions in which the audience members reside.</a:t>
            </a:r>
            <a:endParaRPr lang="en-US" dirty="0"/>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8</a:t>
            </a:fld>
            <a:endParaRPr lang="en-US"/>
          </a:p>
        </p:txBody>
      </p:sp>
    </p:spTree>
    <p:extLst>
      <p:ext uri="{BB962C8B-B14F-4D97-AF65-F5344CB8AC3E}">
        <p14:creationId xmlns:p14="http://schemas.microsoft.com/office/powerpoint/2010/main" val="69172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9</a:t>
            </a:fld>
            <a:endParaRPr lang="en-US"/>
          </a:p>
        </p:txBody>
      </p:sp>
    </p:spTree>
    <p:extLst>
      <p:ext uri="{BB962C8B-B14F-4D97-AF65-F5344CB8AC3E}">
        <p14:creationId xmlns:p14="http://schemas.microsoft.com/office/powerpoint/2010/main" val="2443973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5288" y="3429000"/>
            <a:ext cx="5829300" cy="387798"/>
          </a:xfrm>
        </p:spPr>
        <p:txBody>
          <a:bodyPr anchor="t" anchorCtr="0"/>
          <a:lstStyle>
            <a:lvl1pPr algn="l">
              <a:defRPr sz="2800"/>
            </a:lvl1pPr>
          </a:lstStyle>
          <a:p>
            <a:r>
              <a:rPr lang="en-US"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79" y="1909482"/>
            <a:ext cx="6149073" cy="135573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2242" y="0"/>
            <a:ext cx="5426712" cy="6858000"/>
          </a:xfrm>
          <a:prstGeom prst="rect">
            <a:avLst/>
          </a:prstGeom>
        </p:spPr>
      </p:pic>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8C7F-8587-40E8-B60A-4687676AEC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92F64A-B2E0-41CD-996A-F51F481D23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3644B5-A0C0-4819-9E71-9FABD9EC1088}"/>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5" name="Footer Placeholder 4">
            <a:extLst>
              <a:ext uri="{FF2B5EF4-FFF2-40B4-BE49-F238E27FC236}">
                <a16:creationId xmlns:a16="http://schemas.microsoft.com/office/drawing/2014/main" id="{45013661-A52F-45E8-942E-0BF411778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33A58-E71A-4B5D-B927-1327A30A378F}"/>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177810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8136-3184-4064-B6E7-9DFC8111A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CDF27-01E3-4BF2-BAAC-CAC692AD38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FCFFA-F7D2-4334-B5EF-B20898CC29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8206E2-3743-4F5C-A509-C8E99F0C8EA3}"/>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6" name="Footer Placeholder 5">
            <a:extLst>
              <a:ext uri="{FF2B5EF4-FFF2-40B4-BE49-F238E27FC236}">
                <a16:creationId xmlns:a16="http://schemas.microsoft.com/office/drawing/2014/main" id="{4DD8680F-06DD-4422-835F-077924004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05253-08DA-4239-B5D7-CD26D0E518E7}"/>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398758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37BE-18CE-4E0F-9751-D0527E07C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55DEC-2762-4779-9AB0-3CD73B7E2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670095-EE71-4A93-8B2A-377EB4D83E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C2ABF9-F1BF-4394-A328-1E66FD093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906C60-DE39-445B-9562-2FB8DC64A3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7094F-21C2-4790-A909-D35A9F894175}"/>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8" name="Footer Placeholder 7">
            <a:extLst>
              <a:ext uri="{FF2B5EF4-FFF2-40B4-BE49-F238E27FC236}">
                <a16:creationId xmlns:a16="http://schemas.microsoft.com/office/drawing/2014/main" id="{336AB75E-B042-4BC7-B883-CB7E2F23B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12DEAC-DE89-4B87-B388-334058D3D470}"/>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768424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4AEB-1933-4BB0-8A1C-D0EFEDAC07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24EE36-FACD-4CF5-83A3-B301FA67B3DD}"/>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4" name="Footer Placeholder 3">
            <a:extLst>
              <a:ext uri="{FF2B5EF4-FFF2-40B4-BE49-F238E27FC236}">
                <a16:creationId xmlns:a16="http://schemas.microsoft.com/office/drawing/2014/main" id="{2D4FDB07-EDE4-4EAF-8165-FCAB0C61E4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7AF48E-7370-487D-B49E-AEA5F33AAEF0}"/>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3521673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F2B89-C043-4D65-A868-056C24795AB7}"/>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3" name="Footer Placeholder 2">
            <a:extLst>
              <a:ext uri="{FF2B5EF4-FFF2-40B4-BE49-F238E27FC236}">
                <a16:creationId xmlns:a16="http://schemas.microsoft.com/office/drawing/2014/main" id="{3774BAB0-B88C-4FF6-9C09-40EF7C23F9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0478FE-4784-450F-AA0A-A396B29A0EF2}"/>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242984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95E9-41A7-46C7-B21A-5BC7CE008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CD8C0E-023A-45BF-A5A6-E413CB1C3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289076-8A3F-4E07-B563-0ED0C87F0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786FF1-EF3F-4FFE-98CB-88FE58EC8510}"/>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6" name="Footer Placeholder 5">
            <a:extLst>
              <a:ext uri="{FF2B5EF4-FFF2-40B4-BE49-F238E27FC236}">
                <a16:creationId xmlns:a16="http://schemas.microsoft.com/office/drawing/2014/main" id="{99ECEF4C-6806-4DD6-9D92-A4B7BE99A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48FC7-F816-4038-84F7-B8E5B3E9B039}"/>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37703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D740-1DD6-4AF2-8984-68E780513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8A2DC6-0078-46D6-A763-7A00A941D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6201E2-6DA9-45BF-8FA6-56980605B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D2B19C-371D-49C9-AA79-429C325A15AE}"/>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6" name="Footer Placeholder 5">
            <a:extLst>
              <a:ext uri="{FF2B5EF4-FFF2-40B4-BE49-F238E27FC236}">
                <a16:creationId xmlns:a16="http://schemas.microsoft.com/office/drawing/2014/main" id="{3C7181FF-B449-44FD-B98C-0D59ABED1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69DBB-FA4F-49B9-811D-6B485934FF13}"/>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39423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95E3-005A-432A-AF0E-E34B26BE0D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9EDFF4-F07A-419F-8154-451F71C420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36599-D1EE-40DE-A913-D2A67C8DE172}"/>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5" name="Footer Placeholder 4">
            <a:extLst>
              <a:ext uri="{FF2B5EF4-FFF2-40B4-BE49-F238E27FC236}">
                <a16:creationId xmlns:a16="http://schemas.microsoft.com/office/drawing/2014/main" id="{F8F49EB9-62E7-4CCC-9B25-BED89DB24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8223E-2F6D-49AA-8610-858828FEF991}"/>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1420524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4A13EC-2443-459E-943E-F8626B7E0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D2E5FA-95A1-4671-BD42-47C3253264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40685-2A2B-481F-BE8D-482EE1BD395D}"/>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5" name="Footer Placeholder 4">
            <a:extLst>
              <a:ext uri="{FF2B5EF4-FFF2-40B4-BE49-F238E27FC236}">
                <a16:creationId xmlns:a16="http://schemas.microsoft.com/office/drawing/2014/main" id="{BD59AA59-129F-401D-9A9B-74CF306E9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E4D75-DA66-45D5-BACF-E47A26F30469}"/>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750642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5288" y="3429000"/>
            <a:ext cx="5829300" cy="387798"/>
          </a:xfrm>
        </p:spPr>
        <p:txBody>
          <a:bodyPr anchor="t" anchorCtr="0"/>
          <a:lstStyle>
            <a:lvl1pPr algn="l">
              <a:defRPr sz="2800"/>
            </a:lvl1pPr>
          </a:lstStyle>
          <a:p>
            <a:r>
              <a:rPr lang="en-US"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79" y="1909482"/>
            <a:ext cx="6149073" cy="1355733"/>
          </a:xfrm>
          <a:prstGeom prst="rect">
            <a:avLst/>
          </a:prstGeom>
        </p:spPr>
      </p:pic>
      <p:pic>
        <p:nvPicPr>
          <p:cNvPr id="8" name="Picture 7">
            <a:extLst>
              <a:ext uri="{FF2B5EF4-FFF2-40B4-BE49-F238E27FC236}">
                <a16:creationId xmlns:a16="http://schemas.microsoft.com/office/drawing/2014/main" id="{BC7A46C7-F3E0-4003-8ACE-4C3670AB5AC0}"/>
              </a:ext>
            </a:extLst>
          </p:cNvPr>
          <p:cNvPicPr>
            <a:picLocks noChangeAspect="1"/>
          </p:cNvPicPr>
          <p:nvPr userDrawn="1"/>
        </p:nvPicPr>
        <p:blipFill>
          <a:blip r:embed="rId3"/>
          <a:stretch>
            <a:fillRect/>
          </a:stretch>
        </p:blipFill>
        <p:spPr>
          <a:xfrm>
            <a:off x="1524" y="0"/>
            <a:ext cx="12188952" cy="6858000"/>
          </a:xfrm>
          <a:prstGeom prst="rect">
            <a:avLst/>
          </a:prstGeom>
        </p:spPr>
      </p:pic>
    </p:spTree>
    <p:extLst>
      <p:ext uri="{BB962C8B-B14F-4D97-AF65-F5344CB8AC3E}">
        <p14:creationId xmlns:p14="http://schemas.microsoft.com/office/powerpoint/2010/main" val="44619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19100" y="1228165"/>
            <a:ext cx="7734300" cy="182978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9" name="Footer Placeholder 4"/>
          <p:cNvSpPr>
            <a:spLocks noGrp="1"/>
          </p:cNvSpPr>
          <p:nvPr>
            <p:ph type="ftr" sz="quarter" idx="3"/>
          </p:nvPr>
        </p:nvSpPr>
        <p:spPr>
          <a:xfrm>
            <a:off x="8284383" y="6356350"/>
            <a:ext cx="3312459" cy="501650"/>
          </a:xfrm>
          <a:prstGeom prst="rect">
            <a:avLst/>
          </a:prstGeom>
        </p:spPr>
        <p:txBody>
          <a:bodyPr vert="horz" lIns="91440" tIns="45720" rIns="91440" bIns="45720" rtlCol="0" anchor="ctr"/>
          <a:lstStyle>
            <a:lvl1pPr algn="r">
              <a:defRPr sz="1200">
                <a:solidFill>
                  <a:schemeClr val="bg2"/>
                </a:solidFill>
              </a:defRPr>
            </a:lvl1pPr>
          </a:lstStyle>
          <a:p>
            <a:r>
              <a:rPr lang="en-US" dirty="0"/>
              <a:t>Presentation Name   |</a:t>
            </a:r>
          </a:p>
        </p:txBody>
      </p:sp>
      <p:sp>
        <p:nvSpPr>
          <p:cNvPr id="10" name="Slide Number Placeholder 5"/>
          <p:cNvSpPr>
            <a:spLocks noGrp="1"/>
          </p:cNvSpPr>
          <p:nvPr>
            <p:ph type="sldNum" sz="quarter" idx="4"/>
          </p:nvPr>
        </p:nvSpPr>
        <p:spPr>
          <a:xfrm>
            <a:off x="11609294" y="6356350"/>
            <a:ext cx="578475" cy="501650"/>
          </a:xfrm>
          <a:prstGeom prst="rect">
            <a:avLst/>
          </a:prstGeom>
        </p:spPr>
        <p:txBody>
          <a:bodyPr vert="horz" lIns="91440" tIns="45720" rIns="91440" bIns="45720" rtlCol="0" anchor="ctr"/>
          <a:lstStyle>
            <a:lvl1pPr algn="l">
              <a:defRPr sz="1200">
                <a:solidFill>
                  <a:schemeClr val="bg2"/>
                </a:solidFill>
              </a:defRPr>
            </a:lvl1pPr>
          </a:lstStyle>
          <a:p>
            <a:fld id="{C41C68F5-B6C8-894A-975B-74022677E404}" type="slidenum">
              <a:rPr lang="en-US" smtClean="0"/>
              <a:pPr/>
              <a:t>‹#›</a:t>
            </a:fld>
            <a:endParaRPr 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2282" y="1"/>
            <a:ext cx="3119719" cy="6858000"/>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 y="6162020"/>
            <a:ext cx="2252836" cy="496700"/>
          </a:xfrm>
          <a:prstGeom prst="rect">
            <a:avLst/>
          </a:prstGeom>
        </p:spPr>
      </p:pic>
      <p:cxnSp>
        <p:nvCxnSpPr>
          <p:cNvPr id="7" name="Straight Connector 6"/>
          <p:cNvCxnSpPr/>
          <p:nvPr userDrawn="1"/>
        </p:nvCxnSpPr>
        <p:spPr>
          <a:xfrm>
            <a:off x="419100" y="968188"/>
            <a:ext cx="117729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9100" y="1228166"/>
            <a:ext cx="8867775" cy="4536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8284383" y="6356350"/>
            <a:ext cx="3312459" cy="501650"/>
          </a:xfrm>
          <a:prstGeom prst="rect">
            <a:avLst/>
          </a:prstGeom>
        </p:spPr>
        <p:txBody>
          <a:bodyPr vert="horz" lIns="91440" tIns="45720" rIns="91440" bIns="45720" rtlCol="0" anchor="ctr"/>
          <a:lstStyle>
            <a:lvl1pPr algn="r">
              <a:defRPr sz="1200">
                <a:solidFill>
                  <a:schemeClr val="bg2"/>
                </a:solidFill>
              </a:defRPr>
            </a:lvl1pPr>
          </a:lstStyle>
          <a:p>
            <a:r>
              <a:rPr lang="en-US" dirty="0"/>
              <a:t>Presentation Name   |</a:t>
            </a:r>
          </a:p>
        </p:txBody>
      </p:sp>
      <p:sp>
        <p:nvSpPr>
          <p:cNvPr id="12" name="Slide Number Placeholder 5"/>
          <p:cNvSpPr>
            <a:spLocks noGrp="1"/>
          </p:cNvSpPr>
          <p:nvPr>
            <p:ph type="sldNum" sz="quarter" idx="4"/>
          </p:nvPr>
        </p:nvSpPr>
        <p:spPr>
          <a:xfrm>
            <a:off x="11609294" y="6356350"/>
            <a:ext cx="578475" cy="501650"/>
          </a:xfrm>
          <a:prstGeom prst="rect">
            <a:avLst/>
          </a:prstGeom>
        </p:spPr>
        <p:txBody>
          <a:bodyPr vert="horz" lIns="91440" tIns="45720" rIns="91440" bIns="45720" rtlCol="0" anchor="ctr"/>
          <a:lstStyle>
            <a:lvl1pPr algn="l">
              <a:defRPr sz="1200">
                <a:solidFill>
                  <a:schemeClr val="bg2"/>
                </a:solidFill>
              </a:defRPr>
            </a:lvl1pPr>
          </a:lstStyle>
          <a:p>
            <a:fld id="{C41C68F5-B6C8-894A-975B-74022677E404}" type="slidenum">
              <a:rPr lang="en-US" smtClean="0"/>
              <a:pPr/>
              <a:t>‹#›</a:t>
            </a:fld>
            <a:endParaRPr lang="en-US" dirty="0"/>
          </a:p>
        </p:txBody>
      </p:sp>
    </p:spTree>
    <p:extLst>
      <p:ext uri="{BB962C8B-B14F-4D97-AF65-F5344CB8AC3E}">
        <p14:creationId xmlns:p14="http://schemas.microsoft.com/office/powerpoint/2010/main" val="132046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7" name="Text Placeholder 6"/>
          <p:cNvSpPr>
            <a:spLocks noGrp="1"/>
          </p:cNvSpPr>
          <p:nvPr>
            <p:ph type="body" sz="quarter" idx="13"/>
          </p:nvPr>
        </p:nvSpPr>
        <p:spPr>
          <a:xfrm>
            <a:off x="419100" y="1237129"/>
            <a:ext cx="10394326" cy="45810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00" y="6162020"/>
            <a:ext cx="2252836" cy="496700"/>
          </a:xfrm>
          <a:prstGeom prst="rect">
            <a:avLst/>
          </a:prstGeom>
        </p:spPr>
      </p:pic>
      <p:cxnSp>
        <p:nvCxnSpPr>
          <p:cNvPr id="9" name="Straight Connector 8"/>
          <p:cNvCxnSpPr/>
          <p:nvPr userDrawn="1"/>
        </p:nvCxnSpPr>
        <p:spPr>
          <a:xfrm>
            <a:off x="419100" y="968188"/>
            <a:ext cx="117729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8284383" y="6356350"/>
            <a:ext cx="3312459" cy="501650"/>
          </a:xfrm>
          <a:prstGeom prst="rect">
            <a:avLst/>
          </a:prstGeom>
        </p:spPr>
        <p:txBody>
          <a:bodyPr vert="horz" lIns="91440" tIns="45720" rIns="91440" bIns="45720" rtlCol="0" anchor="ctr"/>
          <a:lstStyle>
            <a:lvl1pPr algn="r">
              <a:defRPr sz="1200">
                <a:solidFill>
                  <a:schemeClr val="accent1"/>
                </a:solidFill>
              </a:defRPr>
            </a:lvl1pPr>
          </a:lstStyle>
          <a:p>
            <a:r>
              <a:rPr lang="en-US" dirty="0"/>
              <a:t>Presentation Name   |</a:t>
            </a:r>
          </a:p>
        </p:txBody>
      </p:sp>
      <p:sp>
        <p:nvSpPr>
          <p:cNvPr id="11" name="Slide Number Placeholder 5"/>
          <p:cNvSpPr>
            <a:spLocks noGrp="1"/>
          </p:cNvSpPr>
          <p:nvPr>
            <p:ph type="sldNum" sz="quarter" idx="4"/>
          </p:nvPr>
        </p:nvSpPr>
        <p:spPr>
          <a:xfrm>
            <a:off x="11609294" y="6356350"/>
            <a:ext cx="578475" cy="501650"/>
          </a:xfrm>
          <a:prstGeom prst="rect">
            <a:avLst/>
          </a:prstGeom>
        </p:spPr>
        <p:txBody>
          <a:bodyPr vert="horz" lIns="91440" tIns="45720" rIns="91440" bIns="45720" rtlCol="0" anchor="ctr"/>
          <a:lstStyle>
            <a:lvl1pPr algn="l">
              <a:defRPr sz="1200">
                <a:solidFill>
                  <a:schemeClr val="accent1"/>
                </a:solidFill>
              </a:defRPr>
            </a:lvl1pPr>
          </a:lstStyle>
          <a:p>
            <a:fld id="{C41C68F5-B6C8-894A-975B-74022677E404}" type="slidenum">
              <a:rPr lang="en-US" smtClean="0"/>
              <a:pPr/>
              <a:t>‹#›</a:t>
            </a:fld>
            <a:endParaRPr lang="en-US" dirty="0"/>
          </a:p>
        </p:txBody>
      </p:sp>
    </p:spTree>
    <p:extLst>
      <p:ext uri="{BB962C8B-B14F-4D97-AF65-F5344CB8AC3E}">
        <p14:creationId xmlns:p14="http://schemas.microsoft.com/office/powerpoint/2010/main" val="154850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1140" y="0"/>
            <a:ext cx="4360860" cy="6858000"/>
          </a:xfrm>
          <a:prstGeom prst="rect">
            <a:avLst/>
          </a:prstGeom>
        </p:spPr>
      </p:pic>
      <p:sp>
        <p:nvSpPr>
          <p:cNvPr id="8" name="Title 7"/>
          <p:cNvSpPr>
            <a:spLocks noGrp="1"/>
          </p:cNvSpPr>
          <p:nvPr>
            <p:ph type="title" hasCustomPrompt="1"/>
          </p:nvPr>
        </p:nvSpPr>
        <p:spPr/>
        <p:txBody>
          <a:bodyPr/>
          <a:lstStyle>
            <a:lvl1pPr>
              <a:defRPr b="0"/>
            </a:lvl1pPr>
          </a:lstStyle>
          <a:p>
            <a:r>
              <a:rPr lang="en-US" dirty="0"/>
              <a:t>Click To Edit Master Title Style</a:t>
            </a:r>
          </a:p>
        </p:txBody>
      </p:sp>
      <p:pic>
        <p:nvPicPr>
          <p:cNvPr id="10" name="Picture 9"/>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9123056" y="5862916"/>
            <a:ext cx="2517285" cy="555005"/>
          </a:xfrm>
          <a:prstGeom prst="rect">
            <a:avLst/>
          </a:prstGeom>
        </p:spPr>
      </p:pic>
      <p:sp>
        <p:nvSpPr>
          <p:cNvPr id="12" name="Text Placeholder 11"/>
          <p:cNvSpPr>
            <a:spLocks noGrp="1"/>
          </p:cNvSpPr>
          <p:nvPr>
            <p:ph type="body" sz="quarter" idx="10"/>
          </p:nvPr>
        </p:nvSpPr>
        <p:spPr>
          <a:xfrm>
            <a:off x="419100" y="1228164"/>
            <a:ext cx="7658100" cy="413282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1"/>
          </p:nvPr>
        </p:nvSpPr>
        <p:spPr/>
        <p:txBody>
          <a:bodyPr/>
          <a:lstStyle/>
          <a:p>
            <a:endParaRPr lang="en-US"/>
          </a:p>
        </p:txBody>
      </p:sp>
      <p:sp>
        <p:nvSpPr>
          <p:cNvPr id="14" name="Footer Placeholder 13"/>
          <p:cNvSpPr>
            <a:spLocks noGrp="1"/>
          </p:cNvSpPr>
          <p:nvPr>
            <p:ph type="ftr" sz="quarter" idx="12"/>
          </p:nvPr>
        </p:nvSpPr>
        <p:spPr>
          <a:xfrm>
            <a:off x="423512" y="6356350"/>
            <a:ext cx="5477575" cy="365125"/>
          </a:xfrm>
        </p:spPr>
        <p:txBody>
          <a:bodyPr lIns="0" rIns="0"/>
          <a:lstStyle>
            <a:lvl1pPr algn="l">
              <a:defRPr>
                <a:solidFill>
                  <a:schemeClr val="accent1"/>
                </a:solidFill>
              </a:defRPr>
            </a:lvl1pPr>
          </a:lstStyle>
          <a:p>
            <a:r>
              <a:rPr lang="en-US" dirty="0"/>
              <a:t>Presentation Name</a:t>
            </a:r>
          </a:p>
        </p:txBody>
      </p:sp>
      <p:sp>
        <p:nvSpPr>
          <p:cNvPr id="15" name="Slide Number Placeholder 14"/>
          <p:cNvSpPr>
            <a:spLocks noGrp="1"/>
          </p:cNvSpPr>
          <p:nvPr>
            <p:ph type="sldNum" sz="quarter" idx="13"/>
          </p:nvPr>
        </p:nvSpPr>
        <p:spPr>
          <a:xfrm>
            <a:off x="7602070" y="7381735"/>
            <a:ext cx="1253069" cy="365125"/>
          </a:xfrm>
        </p:spPr>
        <p:txBody>
          <a:bodyPr/>
          <a:lstStyle/>
          <a:p>
            <a:fld id="{C41C68F5-B6C8-894A-975B-74022677E404}" type="slidenum">
              <a:rPr lang="en-US" smtClean="0"/>
              <a:pPr/>
              <a:t>‹#›</a:t>
            </a:fld>
            <a:endParaRPr 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lum bright="70000" contrast="-70000"/>
            <a:alphaModFix amt="16000"/>
          </a:blip>
          <a:stretch>
            <a:fillRect/>
          </a:stretch>
        </p:blipFill>
        <p:spPr>
          <a:xfrm>
            <a:off x="0" y="1044015"/>
            <a:ext cx="12192000" cy="3263900"/>
          </a:xfrm>
          <a:prstGeom prst="rect">
            <a:avLst/>
          </a:prstGeom>
        </p:spPr>
      </p:pic>
      <p:sp>
        <p:nvSpPr>
          <p:cNvPr id="2" name="Title 1"/>
          <p:cNvSpPr>
            <a:spLocks noGrp="1"/>
          </p:cNvSpPr>
          <p:nvPr>
            <p:ph type="title" hasCustomPrompt="1"/>
          </p:nvPr>
        </p:nvSpPr>
        <p:spPr>
          <a:xfrm>
            <a:off x="553571" y="5241077"/>
            <a:ext cx="10515600" cy="443198"/>
          </a:xfrm>
        </p:spPr>
        <p:txBody>
          <a:bodyPr/>
          <a:lstStyle>
            <a:lvl1pPr>
              <a:defRPr>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289611" y="7503833"/>
            <a:ext cx="3186954" cy="365125"/>
          </a:xfrm>
        </p:spPr>
        <p:txBody>
          <a:bodyPr/>
          <a:lstStyle/>
          <a:p>
            <a:endParaRPr lang="en-US"/>
          </a:p>
        </p:txBody>
      </p:sp>
      <p:sp>
        <p:nvSpPr>
          <p:cNvPr id="5" name="Slide Number Placeholder 4"/>
          <p:cNvSpPr>
            <a:spLocks noGrp="1"/>
          </p:cNvSpPr>
          <p:nvPr>
            <p:ph type="sldNum" sz="quarter" idx="12"/>
          </p:nvPr>
        </p:nvSpPr>
        <p:spPr>
          <a:xfrm>
            <a:off x="7602070" y="7503833"/>
            <a:ext cx="1253069" cy="365125"/>
          </a:xfrm>
        </p:spPr>
        <p:txBody>
          <a:bodyPr/>
          <a:lstStyle/>
          <a:p>
            <a:fld id="{C41C68F5-B6C8-894A-975B-74022677E404}" type="slidenum">
              <a:rPr lang="en-US" smtClean="0"/>
              <a:t>‹#›</a:t>
            </a:fld>
            <a:endParaRPr lang="en-US"/>
          </a:p>
        </p:txBody>
      </p:sp>
    </p:spTree>
    <p:extLst>
      <p:ext uri="{BB962C8B-B14F-4D97-AF65-F5344CB8AC3E}">
        <p14:creationId xmlns:p14="http://schemas.microsoft.com/office/powerpoint/2010/main" val="76403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88776"/>
            <a:ext cx="12192000" cy="443198"/>
          </a:xfrm>
        </p:spPr>
        <p:txBody>
          <a:bodyPr/>
          <a:lstStyle>
            <a:lvl1pPr algn="ct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8284383" y="7253008"/>
            <a:ext cx="3312459" cy="501650"/>
          </a:xfrm>
        </p:spPr>
        <p:txBody>
          <a:bodyPr/>
          <a:lstStyle/>
          <a:p>
            <a:r>
              <a:rPr lang="en-US"/>
              <a:t>Presentation Name   |</a:t>
            </a:r>
            <a:endParaRPr lang="en-US" dirty="0"/>
          </a:p>
        </p:txBody>
      </p:sp>
      <p:sp>
        <p:nvSpPr>
          <p:cNvPr id="5" name="Slide Number Placeholder 4"/>
          <p:cNvSpPr>
            <a:spLocks noGrp="1"/>
          </p:cNvSpPr>
          <p:nvPr>
            <p:ph type="sldNum" sz="quarter" idx="12"/>
          </p:nvPr>
        </p:nvSpPr>
        <p:spPr>
          <a:xfrm>
            <a:off x="11609294" y="7253008"/>
            <a:ext cx="578475" cy="501650"/>
          </a:xfrm>
        </p:spPr>
        <p:txBody>
          <a:bodyPr/>
          <a:lstStyle/>
          <a:p>
            <a:fld id="{C41C68F5-B6C8-894A-975B-74022677E404}"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3423" y="4733365"/>
            <a:ext cx="3325156" cy="733122"/>
          </a:xfrm>
          <a:prstGeom prst="rect">
            <a:avLst/>
          </a:prstGeom>
        </p:spPr>
      </p:pic>
      <p:sp>
        <p:nvSpPr>
          <p:cNvPr id="7" name="TextBox 6"/>
          <p:cNvSpPr txBox="1"/>
          <p:nvPr userDrawn="1"/>
        </p:nvSpPr>
        <p:spPr>
          <a:xfrm>
            <a:off x="1" y="5773270"/>
            <a:ext cx="12192000" cy="584775"/>
          </a:xfrm>
          <a:prstGeom prst="rect">
            <a:avLst/>
          </a:prstGeom>
          <a:noFill/>
        </p:spPr>
        <p:txBody>
          <a:bodyPr wrap="square" rtlCol="0">
            <a:spAutoFit/>
          </a:bodyPr>
          <a:lstStyle/>
          <a:p>
            <a:pPr algn="ctr"/>
            <a:r>
              <a:rPr lang="de-DE" sz="1600" dirty="0">
                <a:solidFill>
                  <a:schemeClr val="accent1"/>
                </a:solidFill>
              </a:rPr>
              <a:t>1899 L Street NW, Suite 200  </a:t>
            </a:r>
            <a:r>
              <a:rPr lang="de-DE" sz="1600" dirty="0">
                <a:solidFill>
                  <a:schemeClr val="accent2"/>
                </a:solidFill>
              </a:rPr>
              <a:t>|</a:t>
            </a:r>
            <a:r>
              <a:rPr lang="de-DE" sz="1600" dirty="0">
                <a:solidFill>
                  <a:schemeClr val="accent1"/>
                </a:solidFill>
              </a:rPr>
              <a:t>  Washington, DC 20036</a:t>
            </a:r>
          </a:p>
          <a:p>
            <a:pPr algn="ctr"/>
            <a:r>
              <a:rPr lang="de-DE" sz="1600" dirty="0">
                <a:solidFill>
                  <a:schemeClr val="accent1"/>
                </a:solidFill>
              </a:rPr>
              <a:t> 202.393.6181  </a:t>
            </a:r>
            <a:r>
              <a:rPr lang="de-DE" sz="1600" dirty="0">
                <a:solidFill>
                  <a:schemeClr val="accent2"/>
                </a:solidFill>
              </a:rPr>
              <a:t>|</a:t>
            </a:r>
            <a:r>
              <a:rPr lang="de-DE" sz="1600" dirty="0">
                <a:solidFill>
                  <a:schemeClr val="accent1"/>
                </a:solidFill>
              </a:rPr>
              <a:t>  </a:t>
            </a:r>
            <a:r>
              <a:rPr lang="de-DE" sz="1600" dirty="0" err="1">
                <a:solidFill>
                  <a:schemeClr val="accent1"/>
                </a:solidFill>
              </a:rPr>
              <a:t>info@acslaw.org</a:t>
            </a:r>
            <a:r>
              <a:rPr lang="de-DE" sz="1600" dirty="0">
                <a:solidFill>
                  <a:schemeClr val="accent1"/>
                </a:solidFill>
              </a:rPr>
              <a:t>  </a:t>
            </a:r>
            <a:r>
              <a:rPr lang="de-DE" sz="1600" dirty="0">
                <a:solidFill>
                  <a:schemeClr val="accent2"/>
                </a:solidFill>
              </a:rPr>
              <a:t>|</a:t>
            </a:r>
            <a:r>
              <a:rPr lang="de-DE" sz="1600" dirty="0">
                <a:solidFill>
                  <a:schemeClr val="accent1"/>
                </a:solidFill>
              </a:rPr>
              <a:t>  </a:t>
            </a:r>
            <a:r>
              <a:rPr lang="de-DE" sz="1600" dirty="0" err="1">
                <a:solidFill>
                  <a:schemeClr val="accent1"/>
                </a:solidFill>
              </a:rPr>
              <a:t>acslaw.org</a:t>
            </a:r>
            <a:endParaRPr lang="de-DE" sz="1600" dirty="0">
              <a:solidFill>
                <a:schemeClr val="accent1"/>
              </a:solidFill>
            </a:endParaRPr>
          </a:p>
        </p:txBody>
      </p:sp>
    </p:spTree>
    <p:extLst>
      <p:ext uri="{BB962C8B-B14F-4D97-AF65-F5344CB8AC3E}">
        <p14:creationId xmlns:p14="http://schemas.microsoft.com/office/powerpoint/2010/main" val="13370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AA07-C41A-461C-97D9-F143207837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E3755-0899-499D-B8C3-8D0E92465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759AA1-EBDD-4C97-A127-3E5EA1F87A26}"/>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5" name="Footer Placeholder 4">
            <a:extLst>
              <a:ext uri="{FF2B5EF4-FFF2-40B4-BE49-F238E27FC236}">
                <a16:creationId xmlns:a16="http://schemas.microsoft.com/office/drawing/2014/main" id="{3F3A89DE-8DA3-43A7-9F42-7C01BFB2B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F5519-8180-4DF7-BC21-07CD09DF7FAC}"/>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143988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4CA4-D287-486F-AFDB-588F03558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1199A-882D-426C-AE49-7849FF9F74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FCF53-A7F7-48CA-BB9C-7396742E3262}"/>
              </a:ext>
            </a:extLst>
          </p:cNvPr>
          <p:cNvSpPr>
            <a:spLocks noGrp="1"/>
          </p:cNvSpPr>
          <p:nvPr>
            <p:ph type="dt" sz="half" idx="10"/>
          </p:nvPr>
        </p:nvSpPr>
        <p:spPr/>
        <p:txBody>
          <a:bodyPr/>
          <a:lstStyle/>
          <a:p>
            <a:fld id="{5A8E471A-DFE5-44F0-AAEA-F7F7AFE24DDB}" type="datetimeFigureOut">
              <a:rPr lang="en-US" smtClean="0"/>
              <a:t>1/23/2018</a:t>
            </a:fld>
            <a:endParaRPr lang="en-US"/>
          </a:p>
        </p:txBody>
      </p:sp>
      <p:sp>
        <p:nvSpPr>
          <p:cNvPr id="5" name="Footer Placeholder 4">
            <a:extLst>
              <a:ext uri="{FF2B5EF4-FFF2-40B4-BE49-F238E27FC236}">
                <a16:creationId xmlns:a16="http://schemas.microsoft.com/office/drawing/2014/main" id="{19DAA86A-3684-4B9E-A8E6-45EDE4482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8AC2A-4B80-4429-93DB-683E3AA73D80}"/>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371586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78304" y="0"/>
            <a:ext cx="4013696" cy="6858000"/>
          </a:xfrm>
          <a:prstGeom prst="rect">
            <a:avLst/>
          </a:prstGeom>
        </p:spPr>
      </p:pic>
      <p:sp>
        <p:nvSpPr>
          <p:cNvPr id="2" name="Title Placeholder 1"/>
          <p:cNvSpPr>
            <a:spLocks noGrp="1"/>
          </p:cNvSpPr>
          <p:nvPr>
            <p:ph type="title"/>
          </p:nvPr>
        </p:nvSpPr>
        <p:spPr>
          <a:xfrm>
            <a:off x="419100" y="457200"/>
            <a:ext cx="10515600" cy="443198"/>
          </a:xfrm>
          <a:prstGeom prst="rect">
            <a:avLst/>
          </a:prstGeom>
        </p:spPr>
        <p:txBody>
          <a:bodyPr vert="horz" lIns="0" tIns="0" rIns="0" bIns="0" rtlCol="0" anchor="ctr">
            <a:spAutoFit/>
          </a:bodyPr>
          <a:lstStyle/>
          <a:p>
            <a:r>
              <a:rPr lang="en-US" dirty="0"/>
              <a:t>Click To Edit Master Title Style</a:t>
            </a:r>
          </a:p>
        </p:txBody>
      </p:sp>
      <p:sp>
        <p:nvSpPr>
          <p:cNvPr id="3" name="Text Placeholder 2"/>
          <p:cNvSpPr>
            <a:spLocks noGrp="1"/>
          </p:cNvSpPr>
          <p:nvPr>
            <p:ph type="body" idx="1"/>
          </p:nvPr>
        </p:nvSpPr>
        <p:spPr>
          <a:xfrm>
            <a:off x="419100" y="1305672"/>
            <a:ext cx="7734300" cy="153067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19100" y="750383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284383" y="6356350"/>
            <a:ext cx="3312459" cy="501650"/>
          </a:xfrm>
          <a:prstGeom prst="rect">
            <a:avLst/>
          </a:prstGeom>
        </p:spPr>
        <p:txBody>
          <a:bodyPr vert="horz" lIns="91440" tIns="45720" rIns="91440" bIns="45720" rtlCol="0" anchor="ctr"/>
          <a:lstStyle>
            <a:lvl1pPr algn="r">
              <a:defRPr sz="1200">
                <a:solidFill>
                  <a:schemeClr val="bg2"/>
                </a:solidFill>
              </a:defRPr>
            </a:lvl1pPr>
          </a:lstStyle>
          <a:p>
            <a:r>
              <a:rPr lang="en-US" dirty="0"/>
              <a:t>Presentation Name   |</a:t>
            </a:r>
          </a:p>
        </p:txBody>
      </p:sp>
      <p:sp>
        <p:nvSpPr>
          <p:cNvPr id="6" name="Slide Number Placeholder 5"/>
          <p:cNvSpPr>
            <a:spLocks noGrp="1"/>
          </p:cNvSpPr>
          <p:nvPr>
            <p:ph type="sldNum" sz="quarter" idx="4"/>
          </p:nvPr>
        </p:nvSpPr>
        <p:spPr>
          <a:xfrm>
            <a:off x="11609294" y="6356350"/>
            <a:ext cx="578475" cy="501650"/>
          </a:xfrm>
          <a:prstGeom prst="rect">
            <a:avLst/>
          </a:prstGeom>
        </p:spPr>
        <p:txBody>
          <a:bodyPr vert="horz" lIns="91440" tIns="45720" rIns="91440" bIns="45720" rtlCol="0" anchor="ctr"/>
          <a:lstStyle>
            <a:lvl1pPr algn="l">
              <a:defRPr sz="1200">
                <a:solidFill>
                  <a:schemeClr val="bg2"/>
                </a:solidFill>
              </a:defRPr>
            </a:lvl1pPr>
          </a:lstStyle>
          <a:p>
            <a:fld id="{C41C68F5-B6C8-894A-975B-74022677E404}" type="slidenum">
              <a:rPr lang="en-US" smtClean="0"/>
              <a:pPr/>
              <a:t>‹#›</a:t>
            </a:fld>
            <a:endParaRPr lang="en-US" dirty="0"/>
          </a:p>
        </p:txBody>
      </p:sp>
      <p:cxnSp>
        <p:nvCxnSpPr>
          <p:cNvPr id="8" name="Straight Connector 7"/>
          <p:cNvCxnSpPr/>
          <p:nvPr userDrawn="1"/>
        </p:nvCxnSpPr>
        <p:spPr>
          <a:xfrm>
            <a:off x="419100" y="968188"/>
            <a:ext cx="117729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19100" y="6162020"/>
            <a:ext cx="2252836" cy="496700"/>
          </a:xfrm>
          <a:prstGeom prst="rect">
            <a:avLst/>
          </a:prstGeom>
        </p:spPr>
      </p:pic>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 id="2147483651" r:id="rId5"/>
    <p:sldLayoutId id="2147483654" r:id="rId6"/>
    <p:sldLayoutId id="2147483657" r:id="rId7"/>
  </p:sldLayoutIdLst>
  <p:hf hdr="0" dt="0"/>
  <p:txStyles>
    <p:titleStyle>
      <a:lvl1pPr algn="l" defTabSz="914400" rtl="0" eaLnBrk="1" latinLnBrk="0" hangingPunct="1">
        <a:lnSpc>
          <a:spcPct val="90000"/>
        </a:lnSpc>
        <a:spcBef>
          <a:spcPct val="0"/>
        </a:spcBef>
        <a:buNone/>
        <a:defRPr sz="3200" kern="1200">
          <a:solidFill>
            <a:schemeClr val="accent2"/>
          </a:solidFill>
          <a:latin typeface="Tahoma" charset="0"/>
          <a:ea typeface="Tahoma" charset="0"/>
          <a:cs typeface="Tahoma" charset="0"/>
        </a:defRPr>
      </a:lvl1pPr>
    </p:titleStyle>
    <p:bodyStyle>
      <a:lvl1pPr marL="0" indent="0" algn="l" defTabSz="914400" rtl="0" eaLnBrk="1" latinLnBrk="0" hangingPunct="1">
        <a:lnSpc>
          <a:spcPct val="90000"/>
        </a:lnSpc>
        <a:spcBef>
          <a:spcPts val="1000"/>
        </a:spcBef>
        <a:buFont typeface="Arial"/>
        <a:buNone/>
        <a:defRPr sz="2400" kern="1200">
          <a:solidFill>
            <a:schemeClr val="tx2"/>
          </a:solidFill>
          <a:latin typeface="Palatino" charset="0"/>
          <a:ea typeface="Palatino" charset="0"/>
          <a:cs typeface="Palatino" charset="0"/>
        </a:defRPr>
      </a:lvl1pPr>
      <a:lvl2pPr marL="685800" indent="-228600" algn="l" defTabSz="914400" rtl="0" eaLnBrk="1" latinLnBrk="0" hangingPunct="1">
        <a:lnSpc>
          <a:spcPct val="90000"/>
        </a:lnSpc>
        <a:spcBef>
          <a:spcPts val="500"/>
        </a:spcBef>
        <a:buFont typeface="Arial"/>
        <a:buChar char="•"/>
        <a:defRPr sz="2000" kern="1200">
          <a:solidFill>
            <a:schemeClr val="tx2"/>
          </a:solidFill>
          <a:latin typeface="Palatino" charset="0"/>
          <a:ea typeface="Palatino" charset="0"/>
          <a:cs typeface="Palatino" charset="0"/>
        </a:defRPr>
      </a:lvl2pPr>
      <a:lvl3pPr marL="1143000" indent="-228600" algn="l" defTabSz="914400" rtl="0" eaLnBrk="1" latinLnBrk="0" hangingPunct="1">
        <a:lnSpc>
          <a:spcPct val="90000"/>
        </a:lnSpc>
        <a:spcBef>
          <a:spcPts val="500"/>
        </a:spcBef>
        <a:buFont typeface="Arial"/>
        <a:buChar char="•"/>
        <a:defRPr sz="1800" kern="1200">
          <a:solidFill>
            <a:schemeClr val="tx2"/>
          </a:solidFill>
          <a:latin typeface="Palatino" charset="0"/>
          <a:ea typeface="Palatino" charset="0"/>
          <a:cs typeface="Palatino" charset="0"/>
        </a:defRPr>
      </a:lvl3pPr>
      <a:lvl4pPr marL="1600200" indent="-228600" algn="l" defTabSz="914400" rtl="0" eaLnBrk="1" latinLnBrk="0" hangingPunct="1">
        <a:lnSpc>
          <a:spcPct val="90000"/>
        </a:lnSpc>
        <a:spcBef>
          <a:spcPts val="500"/>
        </a:spcBef>
        <a:buFont typeface="Arial"/>
        <a:buChar char="•"/>
        <a:defRPr sz="1600" kern="1200">
          <a:solidFill>
            <a:schemeClr val="tx2"/>
          </a:solidFill>
          <a:latin typeface="Palatino" charset="0"/>
          <a:ea typeface="Palatino" charset="0"/>
          <a:cs typeface="Palatino" charset="0"/>
        </a:defRPr>
      </a:lvl4pPr>
      <a:lvl5pPr marL="2057400" indent="-228600" algn="l" defTabSz="914400" rtl="0" eaLnBrk="1" latinLnBrk="0" hangingPunct="1">
        <a:lnSpc>
          <a:spcPct val="90000"/>
        </a:lnSpc>
        <a:spcBef>
          <a:spcPts val="500"/>
        </a:spcBef>
        <a:buFont typeface="Arial"/>
        <a:buChar char="•"/>
        <a:defRPr sz="1400" kern="1200">
          <a:solidFill>
            <a:schemeClr val="tx2"/>
          </a:solidFill>
          <a:latin typeface="Palatino" charset="0"/>
          <a:ea typeface="Palatino" charset="0"/>
          <a:cs typeface="Palatin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p15:clr>
            <a:srgbClr val="F26B43"/>
          </p15:clr>
        </p15:guide>
        <p15:guide id="2" pos="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E2C590-A8DF-448C-B2CE-913FF8A02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0484AA-DCED-489D-AB4A-4DBA7DDBC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31FB5-2D11-490A-8A0E-D720F532A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E471A-DFE5-44F0-AAEA-F7F7AFE24DDB}" type="datetimeFigureOut">
              <a:rPr lang="en-US" smtClean="0"/>
              <a:t>1/23/2018</a:t>
            </a:fld>
            <a:endParaRPr lang="en-US"/>
          </a:p>
        </p:txBody>
      </p:sp>
      <p:sp>
        <p:nvSpPr>
          <p:cNvPr id="5" name="Footer Placeholder 4">
            <a:extLst>
              <a:ext uri="{FF2B5EF4-FFF2-40B4-BE49-F238E27FC236}">
                <a16:creationId xmlns:a16="http://schemas.microsoft.com/office/drawing/2014/main" id="{6D585D22-2827-4F77-8E31-7EC14288E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991822-B673-44D6-8F02-A03C4F6BF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326E4-CBFB-47E1-A81C-D6F4C7CD7D24}" type="slidenum">
              <a:rPr lang="en-US" smtClean="0"/>
              <a:t>‹#›</a:t>
            </a:fld>
            <a:endParaRPr lang="en-US"/>
          </a:p>
        </p:txBody>
      </p:sp>
    </p:spTree>
    <p:extLst>
      <p:ext uri="{BB962C8B-B14F-4D97-AF65-F5344CB8AC3E}">
        <p14:creationId xmlns:p14="http://schemas.microsoft.com/office/powerpoint/2010/main" val="324343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jpg"/><Relationship Id="rId4" Type="http://schemas.openxmlformats.org/officeDocument/2006/relationships/diagramLayout" Target="../diagrams/layout1.xml"/><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twitter.com/SenWhitehouse/status/941484131757838337"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http://www.uscourts.gov" TargetMode="External"/><Relationship Id="rId3" Type="http://schemas.openxmlformats.org/officeDocument/2006/relationships/hyperlink" Target="http://www.acslaw.org" TargetMode="External"/><Relationship Id="rId7" Type="http://schemas.openxmlformats.org/officeDocument/2006/relationships/hyperlink" Target="https://www.constituteproject.or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constitutionalrights.constitutioncenter.org/" TargetMode="External"/><Relationship Id="rId5" Type="http://schemas.openxmlformats.org/officeDocument/2006/relationships/hyperlink" Target="http://www.afj.org/our-work/issues/judicial-selection" TargetMode="External"/><Relationship Id="rId4" Type="http://schemas.openxmlformats.org/officeDocument/2006/relationships/hyperlink" Target="http://www.judicialnominations.org" TargetMode="External"/><Relationship Id="rId9" Type="http://schemas.openxmlformats.org/officeDocument/2006/relationships/hyperlink" Target="http://www.judiciary.senate.go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slate.com/articles/news_and_politics/jurisprudence/2017/07/lawyers_and_the_constitution_alone_won_t_save_us_from_donald_trump.html"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s://www.acslaw.org/news/video/acs-2017-national-convention-plenary-norms-conventions-and-constitutional-governance" TargetMode="External"/><Relationship Id="rId5" Type="http://schemas.openxmlformats.org/officeDocument/2006/relationships/hyperlink" Target="https://www.c-span.org/video/?439587-1/judicial-nominations-process" TargetMode="External"/><Relationship Id="rId4" Type="http://schemas.openxmlformats.org/officeDocument/2006/relationships/hyperlink" Target="https://www.acslaw.org/node/923820018"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law.cornell.edu/constitution/articleiii" TargetMode="Externa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5287" y="3429000"/>
            <a:ext cx="6522665" cy="387798"/>
          </a:xfrm>
        </p:spPr>
        <p:txBody>
          <a:bodyPr>
            <a:normAutofit fontScale="90000"/>
          </a:bodyPr>
          <a:lstStyle/>
          <a:p>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Love Our Constitution |  February 2018</a:t>
            </a:r>
          </a:p>
        </p:txBody>
      </p:sp>
    </p:spTree>
    <p:extLst>
      <p:ext uri="{BB962C8B-B14F-4D97-AF65-F5344CB8AC3E}">
        <p14:creationId xmlns:p14="http://schemas.microsoft.com/office/powerpoint/2010/main" val="518636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8319-ABA4-4580-B792-35A602EE4065}"/>
              </a:ext>
            </a:extLst>
          </p:cNvPr>
          <p:cNvSpPr>
            <a:spLocks noGrp="1"/>
          </p:cNvSpPr>
          <p:nvPr>
            <p:ph type="title"/>
          </p:nvPr>
        </p:nvSpPr>
        <p:spPr/>
        <p:txBody>
          <a:bodyPr/>
          <a:lstStyle/>
          <a:p>
            <a:r>
              <a:rPr lang="en-US" dirty="0"/>
              <a:t>Focus on the Federal Judiciary</a:t>
            </a:r>
          </a:p>
        </p:txBody>
      </p:sp>
      <p:sp>
        <p:nvSpPr>
          <p:cNvPr id="3" name="Content Placeholder 2">
            <a:extLst>
              <a:ext uri="{FF2B5EF4-FFF2-40B4-BE49-F238E27FC236}">
                <a16:creationId xmlns:a16="http://schemas.microsoft.com/office/drawing/2014/main" id="{E9D1E6B0-2E78-4C82-A64E-B28AE297CEFE}"/>
              </a:ext>
            </a:extLst>
          </p:cNvPr>
          <p:cNvSpPr>
            <a:spLocks noGrp="1"/>
          </p:cNvSpPr>
          <p:nvPr>
            <p:ph type="body" sz="quarter" idx="13"/>
          </p:nvPr>
        </p:nvSpPr>
        <p:spPr>
          <a:xfrm>
            <a:off x="419100" y="1228166"/>
            <a:ext cx="8867775" cy="997196"/>
          </a:xfrm>
        </p:spPr>
        <p:txBody>
          <a:bodyPr/>
          <a:lstStyle/>
          <a:p>
            <a:r>
              <a:rPr lang="en-US" dirty="0"/>
              <a:t>The President’s statements about judges and the judiciary have raised concerns about his commitment to core constitutional values and rule of law.</a:t>
            </a:r>
          </a:p>
        </p:txBody>
      </p:sp>
      <p:sp>
        <p:nvSpPr>
          <p:cNvPr id="4" name="Footer Placeholder 3">
            <a:extLst>
              <a:ext uri="{FF2B5EF4-FFF2-40B4-BE49-F238E27FC236}">
                <a16:creationId xmlns:a16="http://schemas.microsoft.com/office/drawing/2014/main" id="{AAE435BC-C8EF-4594-B955-9AD500C85950}"/>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DD945BCA-CD57-4C75-8424-99760328C836}"/>
              </a:ext>
            </a:extLst>
          </p:cNvPr>
          <p:cNvSpPr>
            <a:spLocks noGrp="1"/>
          </p:cNvSpPr>
          <p:nvPr>
            <p:ph type="sldNum" sz="quarter" idx="4"/>
          </p:nvPr>
        </p:nvSpPr>
        <p:spPr/>
        <p:txBody>
          <a:bodyPr/>
          <a:lstStyle/>
          <a:p>
            <a:fld id="{C41C68F5-B6C8-894A-975B-74022677E404}" type="slidenum">
              <a:rPr lang="en-US" smtClean="0"/>
              <a:pPr/>
              <a:t>10</a:t>
            </a:fld>
            <a:endParaRPr lang="en-US" dirty="0"/>
          </a:p>
        </p:txBody>
      </p:sp>
      <p:pic>
        <p:nvPicPr>
          <p:cNvPr id="6" name="Picture 5" descr="curiel1.png">
            <a:extLst>
              <a:ext uri="{FF2B5EF4-FFF2-40B4-BE49-F238E27FC236}">
                <a16:creationId xmlns:a16="http://schemas.microsoft.com/office/drawing/2014/main" id="{59AC1724-9E03-47AD-841F-C4A0BE2C7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87" y="2156616"/>
            <a:ext cx="3688006" cy="1377509"/>
          </a:xfrm>
          <a:prstGeom prst="rect">
            <a:avLst/>
          </a:prstGeom>
        </p:spPr>
      </p:pic>
      <p:pic>
        <p:nvPicPr>
          <p:cNvPr id="7" name="Picture 6" descr="socalledjudge.jpeg">
            <a:extLst>
              <a:ext uri="{FF2B5EF4-FFF2-40B4-BE49-F238E27FC236}">
                <a16:creationId xmlns:a16="http://schemas.microsoft.com/office/drawing/2014/main" id="{B1164B5E-A87F-4D6D-8F88-936352E1049D}"/>
              </a:ext>
            </a:extLst>
          </p:cNvPr>
          <p:cNvPicPr>
            <a:picLocks noChangeAspect="1"/>
          </p:cNvPicPr>
          <p:nvPr/>
        </p:nvPicPr>
        <p:blipFill rotWithShape="1">
          <a:blip r:embed="rId4">
            <a:extLst>
              <a:ext uri="{28A0092B-C50C-407E-A947-70E740481C1C}">
                <a14:useLocalDpi xmlns:a14="http://schemas.microsoft.com/office/drawing/2010/main" val="0"/>
              </a:ext>
            </a:extLst>
          </a:blip>
          <a:srcRect t="4139" b="43145"/>
          <a:stretch/>
        </p:blipFill>
        <p:spPr>
          <a:xfrm>
            <a:off x="1072937" y="5001154"/>
            <a:ext cx="3797300" cy="1124712"/>
          </a:xfrm>
          <a:prstGeom prst="rect">
            <a:avLst/>
          </a:prstGeom>
        </p:spPr>
      </p:pic>
      <p:pic>
        <p:nvPicPr>
          <p:cNvPr id="8" name="Content Placeholder 3" descr="countryinperil.png">
            <a:extLst>
              <a:ext uri="{FF2B5EF4-FFF2-40B4-BE49-F238E27FC236}">
                <a16:creationId xmlns:a16="http://schemas.microsoft.com/office/drawing/2014/main" id="{F812C41B-F672-446A-ABA9-EC1506AEB6DD}"/>
              </a:ext>
            </a:extLst>
          </p:cNvPr>
          <p:cNvPicPr>
            <a:picLocks noChangeAspect="1"/>
          </p:cNvPicPr>
          <p:nvPr/>
        </p:nvPicPr>
        <p:blipFill rotWithShape="1">
          <a:blip r:embed="rId5">
            <a:extLst>
              <a:ext uri="{28A0092B-C50C-407E-A947-70E740481C1C}">
                <a14:useLocalDpi xmlns:a14="http://schemas.microsoft.com/office/drawing/2010/main" val="0"/>
              </a:ext>
            </a:extLst>
          </a:blip>
          <a:srcRect t="2996" b="38122"/>
          <a:stretch/>
        </p:blipFill>
        <p:spPr>
          <a:xfrm>
            <a:off x="833142" y="3556717"/>
            <a:ext cx="4127588" cy="1421845"/>
          </a:xfrm>
          <a:prstGeom prst="rect">
            <a:avLst/>
          </a:prstGeom>
        </p:spPr>
      </p:pic>
      <p:pic>
        <p:nvPicPr>
          <p:cNvPr id="9" name="Picture 8" descr="travelban.jpeg">
            <a:extLst>
              <a:ext uri="{FF2B5EF4-FFF2-40B4-BE49-F238E27FC236}">
                <a16:creationId xmlns:a16="http://schemas.microsoft.com/office/drawing/2014/main" id="{9317780C-FBDA-45B8-B20A-77BBEB8F78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0178" y="3602870"/>
            <a:ext cx="3429000" cy="2374900"/>
          </a:xfrm>
          <a:prstGeom prst="rect">
            <a:avLst/>
          </a:prstGeom>
        </p:spPr>
      </p:pic>
      <p:pic>
        <p:nvPicPr>
          <p:cNvPr id="10" name="Picture 9" descr="See you in court.jpeg">
            <a:extLst>
              <a:ext uri="{FF2B5EF4-FFF2-40B4-BE49-F238E27FC236}">
                <a16:creationId xmlns:a16="http://schemas.microsoft.com/office/drawing/2014/main" id="{F4461929-6A8E-4407-81EE-29794B4A95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2804" y="2300289"/>
            <a:ext cx="2896578" cy="1089026"/>
          </a:xfrm>
          <a:prstGeom prst="rect">
            <a:avLst/>
          </a:prstGeom>
        </p:spPr>
      </p:pic>
    </p:spTree>
    <p:extLst>
      <p:ext uri="{BB962C8B-B14F-4D97-AF65-F5344CB8AC3E}">
        <p14:creationId xmlns:p14="http://schemas.microsoft.com/office/powerpoint/2010/main" val="278488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5C9F-64A9-41DD-9FB2-28EB5164F5C6}"/>
              </a:ext>
            </a:extLst>
          </p:cNvPr>
          <p:cNvSpPr>
            <a:spLocks noGrp="1"/>
          </p:cNvSpPr>
          <p:nvPr>
            <p:ph type="title"/>
          </p:nvPr>
        </p:nvSpPr>
        <p:spPr/>
        <p:txBody>
          <a:bodyPr/>
          <a:lstStyle/>
          <a:p>
            <a:r>
              <a:rPr lang="en-US" dirty="0"/>
              <a:t>Focus on the Federal Judiciary</a:t>
            </a:r>
          </a:p>
        </p:txBody>
      </p:sp>
      <p:sp>
        <p:nvSpPr>
          <p:cNvPr id="4" name="Footer Placeholder 3">
            <a:extLst>
              <a:ext uri="{FF2B5EF4-FFF2-40B4-BE49-F238E27FC236}">
                <a16:creationId xmlns:a16="http://schemas.microsoft.com/office/drawing/2014/main" id="{8E5FC4E7-1A7A-4A7F-9316-AA4D843D4B61}"/>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AA8E149F-1785-4476-B734-00DF023C93FD}"/>
              </a:ext>
            </a:extLst>
          </p:cNvPr>
          <p:cNvSpPr>
            <a:spLocks noGrp="1"/>
          </p:cNvSpPr>
          <p:nvPr>
            <p:ph type="sldNum" sz="quarter" idx="4"/>
          </p:nvPr>
        </p:nvSpPr>
        <p:spPr/>
        <p:txBody>
          <a:bodyPr/>
          <a:lstStyle/>
          <a:p>
            <a:fld id="{C41C68F5-B6C8-894A-975B-74022677E404}" type="slidenum">
              <a:rPr lang="en-US" smtClean="0"/>
              <a:pPr/>
              <a:t>11</a:t>
            </a:fld>
            <a:endParaRPr lang="en-US" dirty="0"/>
          </a:p>
        </p:txBody>
      </p:sp>
      <p:graphicFrame>
        <p:nvGraphicFramePr>
          <p:cNvPr id="6" name="Content Placeholder 5">
            <a:extLst>
              <a:ext uri="{FF2B5EF4-FFF2-40B4-BE49-F238E27FC236}">
                <a16:creationId xmlns:a16="http://schemas.microsoft.com/office/drawing/2014/main" id="{35AE3744-EC75-4084-A0AF-4980437812F5}"/>
              </a:ext>
            </a:extLst>
          </p:cNvPr>
          <p:cNvGraphicFramePr>
            <a:graphicFrameLocks noGrp="1"/>
          </p:cNvGraphicFramePr>
          <p:nvPr>
            <p:ph idx="4294967295"/>
            <p:extLst>
              <p:ext uri="{D42A27DB-BD31-4B8C-83A1-F6EECF244321}">
                <p14:modId xmlns:p14="http://schemas.microsoft.com/office/powerpoint/2010/main" val="2535379623"/>
              </p:ext>
            </p:extLst>
          </p:nvPr>
        </p:nvGraphicFramePr>
        <p:xfrm>
          <a:off x="419100" y="1336302"/>
          <a:ext cx="8089900" cy="426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13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624E-21A5-4957-A6D6-9D54ED639072}"/>
              </a:ext>
            </a:extLst>
          </p:cNvPr>
          <p:cNvSpPr>
            <a:spLocks noGrp="1"/>
          </p:cNvSpPr>
          <p:nvPr>
            <p:ph type="title"/>
          </p:nvPr>
        </p:nvSpPr>
        <p:spPr/>
        <p:txBody>
          <a:bodyPr/>
          <a:lstStyle/>
          <a:p>
            <a:r>
              <a:rPr lang="en-US" dirty="0"/>
              <a:t>Focus on the Federal Judiciary</a:t>
            </a:r>
          </a:p>
        </p:txBody>
      </p:sp>
      <p:sp>
        <p:nvSpPr>
          <p:cNvPr id="4" name="Footer Placeholder 3">
            <a:extLst>
              <a:ext uri="{FF2B5EF4-FFF2-40B4-BE49-F238E27FC236}">
                <a16:creationId xmlns:a16="http://schemas.microsoft.com/office/drawing/2014/main" id="{D11BF66C-F20E-42A6-8440-D7DDC3FD9C4F}"/>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28677135-E417-4366-99C9-6B0681EF51B8}"/>
              </a:ext>
            </a:extLst>
          </p:cNvPr>
          <p:cNvSpPr>
            <a:spLocks noGrp="1"/>
          </p:cNvSpPr>
          <p:nvPr>
            <p:ph type="sldNum" sz="quarter" idx="4"/>
          </p:nvPr>
        </p:nvSpPr>
        <p:spPr/>
        <p:txBody>
          <a:bodyPr/>
          <a:lstStyle/>
          <a:p>
            <a:fld id="{C41C68F5-B6C8-894A-975B-74022677E404}" type="slidenum">
              <a:rPr lang="en-US" smtClean="0"/>
              <a:pPr/>
              <a:t>12</a:t>
            </a:fld>
            <a:endParaRPr lang="en-US" dirty="0"/>
          </a:p>
        </p:txBody>
      </p:sp>
      <p:pic>
        <p:nvPicPr>
          <p:cNvPr id="6" name="Content Placeholder 5" descr="with gorsuch.jpeg">
            <a:extLst>
              <a:ext uri="{FF2B5EF4-FFF2-40B4-BE49-F238E27FC236}">
                <a16:creationId xmlns:a16="http://schemas.microsoft.com/office/drawing/2014/main" id="{0A16E79A-AFC8-45DF-92B3-6B96E48334F7}"/>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9936" y="1337160"/>
            <a:ext cx="7866063" cy="3219450"/>
          </a:xfrm>
          <a:prstGeom prst="rect">
            <a:avLst/>
          </a:prstGeom>
        </p:spPr>
      </p:pic>
      <p:sp>
        <p:nvSpPr>
          <p:cNvPr id="7" name="TextBox 6">
            <a:extLst>
              <a:ext uri="{FF2B5EF4-FFF2-40B4-BE49-F238E27FC236}">
                <a16:creationId xmlns:a16="http://schemas.microsoft.com/office/drawing/2014/main" id="{A228449F-FAF1-448B-95BF-369FF387E585}"/>
              </a:ext>
            </a:extLst>
          </p:cNvPr>
          <p:cNvSpPr txBox="1"/>
          <p:nvPr/>
        </p:nvSpPr>
        <p:spPr>
          <a:xfrm>
            <a:off x="419099" y="4674340"/>
            <a:ext cx="8860632" cy="1446550"/>
          </a:xfrm>
          <a:prstGeom prst="rect">
            <a:avLst/>
          </a:prstGeom>
          <a:noFill/>
        </p:spPr>
        <p:txBody>
          <a:bodyPr wrap="square" rtlCol="0">
            <a:spAutoFit/>
          </a:bodyPr>
          <a:lstStyle/>
          <a:p>
            <a:pPr algn="ctr"/>
            <a:r>
              <a:rPr lang="en-US" sz="2000" dirty="0">
                <a:latin typeface="Palatino "/>
              </a:rPr>
              <a:t>Standing: Justice Elena Kagan, Justice Samuel Alito, Justice Sonia Sotomayor, Justice Neil Gorsuch</a:t>
            </a:r>
          </a:p>
          <a:p>
            <a:pPr algn="ctr"/>
            <a:endParaRPr lang="en-US" sz="800" dirty="0">
              <a:latin typeface="Palatino "/>
            </a:endParaRPr>
          </a:p>
          <a:p>
            <a:pPr algn="ctr"/>
            <a:r>
              <a:rPr lang="en-US" sz="2000" dirty="0">
                <a:latin typeface="Palatino "/>
              </a:rPr>
              <a:t>Seated: Justice Ruth Bader Ginsburg, Justice Anthony Kennedy, </a:t>
            </a:r>
          </a:p>
          <a:p>
            <a:pPr algn="ctr"/>
            <a:r>
              <a:rPr lang="en-US" sz="2000" dirty="0">
                <a:latin typeface="Palatino "/>
              </a:rPr>
              <a:t>Chief Justice John Roberts, Justice Clarence Thomas, Justice Stephen Breyer</a:t>
            </a:r>
          </a:p>
        </p:txBody>
      </p:sp>
    </p:spTree>
    <p:extLst>
      <p:ext uri="{BB962C8B-B14F-4D97-AF65-F5344CB8AC3E}">
        <p14:creationId xmlns:p14="http://schemas.microsoft.com/office/powerpoint/2010/main" val="335074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236D-91A1-4317-8043-2313498DDF21}"/>
              </a:ext>
            </a:extLst>
          </p:cNvPr>
          <p:cNvSpPr>
            <a:spLocks noGrp="1"/>
          </p:cNvSpPr>
          <p:nvPr>
            <p:ph type="title"/>
          </p:nvPr>
        </p:nvSpPr>
        <p:spPr/>
        <p:txBody>
          <a:bodyPr/>
          <a:lstStyle/>
          <a:p>
            <a:r>
              <a:rPr lang="en-US" dirty="0"/>
              <a:t>Focus on the Federal Judiciary</a:t>
            </a:r>
          </a:p>
        </p:txBody>
      </p:sp>
      <p:sp>
        <p:nvSpPr>
          <p:cNvPr id="3" name="Content Placeholder 2">
            <a:extLst>
              <a:ext uri="{FF2B5EF4-FFF2-40B4-BE49-F238E27FC236}">
                <a16:creationId xmlns:a16="http://schemas.microsoft.com/office/drawing/2014/main" id="{F7CAA3FD-A1E2-4092-A31C-59DB801AAA8A}"/>
              </a:ext>
            </a:extLst>
          </p:cNvPr>
          <p:cNvSpPr>
            <a:spLocks noGrp="1"/>
          </p:cNvSpPr>
          <p:nvPr>
            <p:ph type="body" sz="quarter" idx="13"/>
          </p:nvPr>
        </p:nvSpPr>
        <p:spPr/>
        <p:txBody>
          <a:bodyPr/>
          <a:lstStyle/>
          <a:p>
            <a:pPr algn="ctr"/>
            <a:r>
              <a:rPr lang="en-US" b="1" dirty="0"/>
              <a:t>U.S. Circuit Courts of Appeal</a:t>
            </a:r>
          </a:p>
          <a:p>
            <a:pPr algn="ctr"/>
            <a:r>
              <a:rPr lang="en-US" dirty="0"/>
              <a:t>179 Courts of Appeals Judgeships Authorized</a:t>
            </a:r>
          </a:p>
        </p:txBody>
      </p:sp>
      <p:sp>
        <p:nvSpPr>
          <p:cNvPr id="4" name="Footer Placeholder 3">
            <a:extLst>
              <a:ext uri="{FF2B5EF4-FFF2-40B4-BE49-F238E27FC236}">
                <a16:creationId xmlns:a16="http://schemas.microsoft.com/office/drawing/2014/main" id="{B29594C8-0241-439C-A80F-9631306111CF}"/>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4731CE96-DD02-4A0D-AEA7-025B4ECCF249}"/>
              </a:ext>
            </a:extLst>
          </p:cNvPr>
          <p:cNvSpPr>
            <a:spLocks noGrp="1"/>
          </p:cNvSpPr>
          <p:nvPr>
            <p:ph type="sldNum" sz="quarter" idx="4"/>
          </p:nvPr>
        </p:nvSpPr>
        <p:spPr/>
        <p:txBody>
          <a:bodyPr/>
          <a:lstStyle/>
          <a:p>
            <a:fld id="{C41C68F5-B6C8-894A-975B-74022677E404}" type="slidenum">
              <a:rPr lang="en-US" smtClean="0"/>
              <a:pPr/>
              <a:t>13</a:t>
            </a:fld>
            <a:endParaRPr lang="en-US" dirty="0"/>
          </a:p>
        </p:txBody>
      </p:sp>
      <p:pic>
        <p:nvPicPr>
          <p:cNvPr id="6" name="Picture 2">
            <a:extLst>
              <a:ext uri="{FF2B5EF4-FFF2-40B4-BE49-F238E27FC236}">
                <a16:creationId xmlns:a16="http://schemas.microsoft.com/office/drawing/2014/main" id="{626C2C83-F60B-44C1-9D38-045660778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27" b="7027"/>
          <a:stretch>
            <a:fillRect/>
          </a:stretch>
        </p:blipFill>
        <p:spPr bwMode="auto">
          <a:xfrm>
            <a:off x="1520236" y="2348970"/>
            <a:ext cx="6665502" cy="35571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11857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236D-91A1-4317-8043-2313498DDF21}"/>
              </a:ext>
            </a:extLst>
          </p:cNvPr>
          <p:cNvSpPr>
            <a:spLocks noGrp="1"/>
          </p:cNvSpPr>
          <p:nvPr>
            <p:ph type="title"/>
          </p:nvPr>
        </p:nvSpPr>
        <p:spPr/>
        <p:txBody>
          <a:bodyPr/>
          <a:lstStyle/>
          <a:p>
            <a:r>
              <a:rPr lang="en-US" dirty="0"/>
              <a:t>Focus on the Federal Judiciary</a:t>
            </a:r>
          </a:p>
        </p:txBody>
      </p:sp>
      <p:sp>
        <p:nvSpPr>
          <p:cNvPr id="3" name="Content Placeholder 2">
            <a:extLst>
              <a:ext uri="{FF2B5EF4-FFF2-40B4-BE49-F238E27FC236}">
                <a16:creationId xmlns:a16="http://schemas.microsoft.com/office/drawing/2014/main" id="{F7CAA3FD-A1E2-4092-A31C-59DB801AAA8A}"/>
              </a:ext>
            </a:extLst>
          </p:cNvPr>
          <p:cNvSpPr>
            <a:spLocks noGrp="1"/>
          </p:cNvSpPr>
          <p:nvPr>
            <p:ph type="body" sz="quarter" idx="13"/>
          </p:nvPr>
        </p:nvSpPr>
        <p:spPr/>
        <p:txBody>
          <a:bodyPr/>
          <a:lstStyle/>
          <a:p>
            <a:pPr algn="ctr"/>
            <a:r>
              <a:rPr lang="en-US" b="1" dirty="0"/>
              <a:t>U.S. District Courts</a:t>
            </a:r>
          </a:p>
          <a:p>
            <a:pPr algn="ctr"/>
            <a:r>
              <a:rPr lang="en-US" dirty="0"/>
              <a:t>673 District Court Judgeships Authorized</a:t>
            </a:r>
          </a:p>
        </p:txBody>
      </p:sp>
      <p:sp>
        <p:nvSpPr>
          <p:cNvPr id="4" name="Footer Placeholder 3">
            <a:extLst>
              <a:ext uri="{FF2B5EF4-FFF2-40B4-BE49-F238E27FC236}">
                <a16:creationId xmlns:a16="http://schemas.microsoft.com/office/drawing/2014/main" id="{B29594C8-0241-439C-A80F-9631306111CF}"/>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4731CE96-DD02-4A0D-AEA7-025B4ECCF249}"/>
              </a:ext>
            </a:extLst>
          </p:cNvPr>
          <p:cNvSpPr>
            <a:spLocks noGrp="1"/>
          </p:cNvSpPr>
          <p:nvPr>
            <p:ph type="sldNum" sz="quarter" idx="4"/>
          </p:nvPr>
        </p:nvSpPr>
        <p:spPr/>
        <p:txBody>
          <a:bodyPr/>
          <a:lstStyle/>
          <a:p>
            <a:fld id="{C41C68F5-B6C8-894A-975B-74022677E404}" type="slidenum">
              <a:rPr lang="en-US" smtClean="0"/>
              <a:pPr/>
              <a:t>14</a:t>
            </a:fld>
            <a:endParaRPr lang="en-US" dirty="0"/>
          </a:p>
        </p:txBody>
      </p:sp>
      <p:pic>
        <p:nvPicPr>
          <p:cNvPr id="7" name="Picture 2">
            <a:extLst>
              <a:ext uri="{FF2B5EF4-FFF2-40B4-BE49-F238E27FC236}">
                <a16:creationId xmlns:a16="http://schemas.microsoft.com/office/drawing/2014/main" id="{723353B0-1FAB-4DAD-A665-D266CC686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517" b="8517"/>
          <a:stretch>
            <a:fillRect/>
          </a:stretch>
        </p:blipFill>
        <p:spPr bwMode="auto">
          <a:xfrm>
            <a:off x="1561676" y="2172119"/>
            <a:ext cx="6582621" cy="37448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717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EA7B-F632-4E3E-96A8-2B0D0662C537}"/>
              </a:ext>
            </a:extLst>
          </p:cNvPr>
          <p:cNvSpPr>
            <a:spLocks noGrp="1"/>
          </p:cNvSpPr>
          <p:nvPr>
            <p:ph type="title"/>
          </p:nvPr>
        </p:nvSpPr>
        <p:spPr/>
        <p:txBody>
          <a:bodyPr/>
          <a:lstStyle/>
          <a:p>
            <a:r>
              <a:rPr lang="en-US" dirty="0"/>
              <a:t>Judicial Nominations</a:t>
            </a:r>
          </a:p>
        </p:txBody>
      </p:sp>
      <p:sp>
        <p:nvSpPr>
          <p:cNvPr id="3" name="Content Placeholder 2">
            <a:extLst>
              <a:ext uri="{FF2B5EF4-FFF2-40B4-BE49-F238E27FC236}">
                <a16:creationId xmlns:a16="http://schemas.microsoft.com/office/drawing/2014/main" id="{A20A5CFD-C41D-4C54-AE81-EFC9A54386AF}"/>
              </a:ext>
            </a:extLst>
          </p:cNvPr>
          <p:cNvSpPr>
            <a:spLocks noGrp="1"/>
          </p:cNvSpPr>
          <p:nvPr>
            <p:ph type="body" sz="quarter" idx="13"/>
          </p:nvPr>
        </p:nvSpPr>
        <p:spPr>
          <a:xfrm>
            <a:off x="419100" y="1228166"/>
            <a:ext cx="8867775" cy="4179606"/>
          </a:xfrm>
        </p:spPr>
        <p:txBody>
          <a:bodyPr/>
          <a:lstStyle/>
          <a:p>
            <a:pPr algn="ctr"/>
            <a:r>
              <a:rPr lang="en-US" sz="3200" b="1" dirty="0"/>
              <a:t>How Do Judges Become Judges?</a:t>
            </a:r>
          </a:p>
          <a:p>
            <a:pPr algn="ctr">
              <a:spcBef>
                <a:spcPts val="0"/>
              </a:spcBef>
            </a:pPr>
            <a:endParaRPr lang="en-US" sz="1800" b="1" dirty="0"/>
          </a:p>
          <a:p>
            <a:pPr algn="ctr">
              <a:lnSpc>
                <a:spcPct val="100000"/>
              </a:lnSpc>
              <a:spcBef>
                <a:spcPts val="0"/>
              </a:spcBef>
            </a:pPr>
            <a:endParaRPr lang="en-US" b="1" dirty="0"/>
          </a:p>
          <a:p>
            <a:pPr algn="ctr">
              <a:lnSpc>
                <a:spcPct val="100000"/>
              </a:lnSpc>
              <a:spcBef>
                <a:spcPts val="0"/>
              </a:spcBef>
            </a:pPr>
            <a:r>
              <a:rPr lang="en-US" b="1" dirty="0"/>
              <a:t>Article II (Executive), Section 2</a:t>
            </a:r>
          </a:p>
          <a:p>
            <a:pPr algn="ctr">
              <a:lnSpc>
                <a:spcPct val="100000"/>
              </a:lnSpc>
              <a:spcBef>
                <a:spcPts val="0"/>
              </a:spcBef>
            </a:pPr>
            <a:endParaRPr lang="en-US" b="1" dirty="0"/>
          </a:p>
          <a:p>
            <a:r>
              <a:rPr lang="en-US" sz="2000" dirty="0"/>
              <a:t>The President…shall nominate, and </a:t>
            </a:r>
            <a:r>
              <a:rPr lang="en-US" sz="2000" b="1" dirty="0"/>
              <a:t>by and with the advice and consent of the Senate</a:t>
            </a:r>
            <a:r>
              <a:rPr lang="en-US" sz="2000" dirty="0"/>
              <a:t>, shall appoint </a:t>
            </a:r>
            <a:r>
              <a:rPr lang="en-US" sz="2000" b="1" dirty="0"/>
              <a:t>ambassadors</a:t>
            </a:r>
            <a:r>
              <a:rPr lang="en-US" sz="2000" dirty="0"/>
              <a:t>, other </a:t>
            </a:r>
            <a:r>
              <a:rPr lang="en-US" sz="2000" b="1" dirty="0"/>
              <a:t>public ministers </a:t>
            </a:r>
            <a:r>
              <a:rPr lang="en-US" sz="2000" dirty="0"/>
              <a:t>and </a:t>
            </a:r>
            <a:r>
              <a:rPr lang="en-US" sz="2000" b="1" dirty="0"/>
              <a:t>consuls</a:t>
            </a:r>
            <a:r>
              <a:rPr lang="en-US" sz="2000" dirty="0"/>
              <a:t>, </a:t>
            </a:r>
            <a:r>
              <a:rPr lang="en-US" sz="2000" b="1" dirty="0"/>
              <a:t>judges of the Supreme Court</a:t>
            </a:r>
            <a:r>
              <a:rPr lang="en-US" sz="2000" dirty="0"/>
              <a:t>, and </a:t>
            </a:r>
            <a:r>
              <a:rPr lang="en-US" sz="2000" b="1" dirty="0"/>
              <a:t>all other officers </a:t>
            </a:r>
            <a:r>
              <a:rPr lang="en-US" sz="2000" dirty="0"/>
              <a:t>of the United States, whose appointments are not herein otherwise provided for, and which shall be </a:t>
            </a:r>
            <a:r>
              <a:rPr lang="en-US" sz="2000" b="1" dirty="0"/>
              <a:t>established by law</a:t>
            </a:r>
            <a:r>
              <a:rPr lang="en-US" sz="2000" dirty="0"/>
              <a:t>….</a:t>
            </a:r>
          </a:p>
          <a:p>
            <a:endParaRPr lang="en-US" sz="2000" dirty="0"/>
          </a:p>
          <a:p>
            <a:endParaRPr lang="en-US" dirty="0"/>
          </a:p>
        </p:txBody>
      </p:sp>
      <p:sp>
        <p:nvSpPr>
          <p:cNvPr id="4" name="Footer Placeholder 3">
            <a:extLst>
              <a:ext uri="{FF2B5EF4-FFF2-40B4-BE49-F238E27FC236}">
                <a16:creationId xmlns:a16="http://schemas.microsoft.com/office/drawing/2014/main" id="{4820E3D8-9E20-4999-8936-A6D0D6954D16}"/>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37C76588-8C69-44EC-9C43-AD74253C0231}"/>
              </a:ext>
            </a:extLst>
          </p:cNvPr>
          <p:cNvSpPr>
            <a:spLocks noGrp="1"/>
          </p:cNvSpPr>
          <p:nvPr>
            <p:ph type="sldNum" sz="quarter" idx="4"/>
          </p:nvPr>
        </p:nvSpPr>
        <p:spPr/>
        <p:txBody>
          <a:bodyPr/>
          <a:lstStyle/>
          <a:p>
            <a:fld id="{C41C68F5-B6C8-894A-975B-74022677E404}" type="slidenum">
              <a:rPr lang="en-US" smtClean="0"/>
              <a:pPr/>
              <a:t>15</a:t>
            </a:fld>
            <a:endParaRPr lang="en-US" dirty="0"/>
          </a:p>
        </p:txBody>
      </p:sp>
    </p:spTree>
    <p:extLst>
      <p:ext uri="{BB962C8B-B14F-4D97-AF65-F5344CB8AC3E}">
        <p14:creationId xmlns:p14="http://schemas.microsoft.com/office/powerpoint/2010/main" val="35861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CF2C-1306-4234-AF25-753FC7ACF783}"/>
              </a:ext>
            </a:extLst>
          </p:cNvPr>
          <p:cNvSpPr>
            <a:spLocks noGrp="1"/>
          </p:cNvSpPr>
          <p:nvPr>
            <p:ph type="title"/>
          </p:nvPr>
        </p:nvSpPr>
        <p:spPr/>
        <p:txBody>
          <a:bodyPr/>
          <a:lstStyle/>
          <a:p>
            <a:r>
              <a:rPr lang="en-US" dirty="0"/>
              <a:t>Judicial Nominations</a:t>
            </a:r>
          </a:p>
        </p:txBody>
      </p:sp>
      <p:sp>
        <p:nvSpPr>
          <p:cNvPr id="3" name="Content Placeholder 2">
            <a:extLst>
              <a:ext uri="{FF2B5EF4-FFF2-40B4-BE49-F238E27FC236}">
                <a16:creationId xmlns:a16="http://schemas.microsoft.com/office/drawing/2014/main" id="{F9F690CB-DFD4-4C18-BF33-0E8A89575F4C}"/>
              </a:ext>
            </a:extLst>
          </p:cNvPr>
          <p:cNvSpPr>
            <a:spLocks noGrp="1"/>
          </p:cNvSpPr>
          <p:nvPr>
            <p:ph type="body" sz="quarter" idx="13"/>
          </p:nvPr>
        </p:nvSpPr>
        <p:spPr>
          <a:xfrm>
            <a:off x="419100" y="1228166"/>
            <a:ext cx="8867775" cy="1586075"/>
          </a:xfrm>
        </p:spPr>
        <p:txBody>
          <a:bodyPr/>
          <a:lstStyle/>
          <a:p>
            <a:r>
              <a:rPr lang="en-US" dirty="0"/>
              <a:t>The search for a new judge begins when there is a vacancy.</a:t>
            </a:r>
          </a:p>
          <a:p>
            <a:endParaRPr lang="en-US" dirty="0"/>
          </a:p>
          <a:p>
            <a:r>
              <a:rPr lang="en-US" dirty="0"/>
              <a:t>A judicial vacancy arises when a judge retires, takes senior status, is elevated, or otherwise leaves office.</a:t>
            </a:r>
          </a:p>
        </p:txBody>
      </p:sp>
      <p:sp>
        <p:nvSpPr>
          <p:cNvPr id="4" name="Footer Placeholder 3">
            <a:extLst>
              <a:ext uri="{FF2B5EF4-FFF2-40B4-BE49-F238E27FC236}">
                <a16:creationId xmlns:a16="http://schemas.microsoft.com/office/drawing/2014/main" id="{E02A708C-EE77-4EBE-9DEC-E8F4D5E67C45}"/>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1E731F32-5BC6-48D8-9EF5-C750B3A296A3}"/>
              </a:ext>
            </a:extLst>
          </p:cNvPr>
          <p:cNvSpPr>
            <a:spLocks noGrp="1"/>
          </p:cNvSpPr>
          <p:nvPr>
            <p:ph type="sldNum" sz="quarter" idx="4"/>
          </p:nvPr>
        </p:nvSpPr>
        <p:spPr/>
        <p:txBody>
          <a:bodyPr/>
          <a:lstStyle/>
          <a:p>
            <a:fld id="{C41C68F5-B6C8-894A-975B-74022677E404}" type="slidenum">
              <a:rPr lang="en-US" smtClean="0"/>
              <a:pPr/>
              <a:t>16</a:t>
            </a:fld>
            <a:endParaRPr lang="en-US" dirty="0"/>
          </a:p>
        </p:txBody>
      </p:sp>
      <p:pic>
        <p:nvPicPr>
          <p:cNvPr id="6" name="Picture 2">
            <a:extLst>
              <a:ext uri="{FF2B5EF4-FFF2-40B4-BE49-F238E27FC236}">
                <a16:creationId xmlns:a16="http://schemas.microsoft.com/office/drawing/2014/main" id="{70B9B121-215D-4D83-B699-59432CBE0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1" y="3202661"/>
            <a:ext cx="8290560" cy="2115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39518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B0EE-4A7C-458D-956F-4B49504A4AA8}"/>
              </a:ext>
            </a:extLst>
          </p:cNvPr>
          <p:cNvSpPr>
            <a:spLocks noGrp="1"/>
          </p:cNvSpPr>
          <p:nvPr>
            <p:ph type="title"/>
          </p:nvPr>
        </p:nvSpPr>
        <p:spPr/>
        <p:txBody>
          <a:bodyPr/>
          <a:lstStyle/>
          <a:p>
            <a:r>
              <a:rPr lang="en-US" dirty="0"/>
              <a:t>Judicial Nominations	</a:t>
            </a:r>
          </a:p>
        </p:txBody>
      </p:sp>
      <p:sp>
        <p:nvSpPr>
          <p:cNvPr id="3" name="Content Placeholder 2">
            <a:extLst>
              <a:ext uri="{FF2B5EF4-FFF2-40B4-BE49-F238E27FC236}">
                <a16:creationId xmlns:a16="http://schemas.microsoft.com/office/drawing/2014/main" id="{8F0C2794-7C35-4E61-AAE0-65BBFCE6F856}"/>
              </a:ext>
            </a:extLst>
          </p:cNvPr>
          <p:cNvSpPr>
            <a:spLocks noGrp="1"/>
          </p:cNvSpPr>
          <p:nvPr>
            <p:ph type="body" sz="quarter" idx="13"/>
          </p:nvPr>
        </p:nvSpPr>
        <p:spPr/>
        <p:txBody>
          <a:bodyPr/>
          <a:lstStyle/>
          <a:p>
            <a:r>
              <a:rPr lang="en-US" b="1" dirty="0"/>
              <a:t>Federal Judicial Nominations Process</a:t>
            </a:r>
          </a:p>
        </p:txBody>
      </p:sp>
      <p:sp>
        <p:nvSpPr>
          <p:cNvPr id="4" name="Footer Placeholder 3">
            <a:extLst>
              <a:ext uri="{FF2B5EF4-FFF2-40B4-BE49-F238E27FC236}">
                <a16:creationId xmlns:a16="http://schemas.microsoft.com/office/drawing/2014/main" id="{BF0A7A61-4A51-4698-95A2-E7DAD47F17CD}"/>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D91F1325-DB7E-42AD-97F6-74A1B98C4CF9}"/>
              </a:ext>
            </a:extLst>
          </p:cNvPr>
          <p:cNvSpPr>
            <a:spLocks noGrp="1"/>
          </p:cNvSpPr>
          <p:nvPr>
            <p:ph type="sldNum" sz="quarter" idx="4"/>
          </p:nvPr>
        </p:nvSpPr>
        <p:spPr/>
        <p:txBody>
          <a:bodyPr/>
          <a:lstStyle/>
          <a:p>
            <a:fld id="{C41C68F5-B6C8-894A-975B-74022677E404}" type="slidenum">
              <a:rPr lang="en-US" smtClean="0"/>
              <a:pPr/>
              <a:t>17</a:t>
            </a:fld>
            <a:endParaRPr lang="en-US" dirty="0"/>
          </a:p>
        </p:txBody>
      </p:sp>
      <p:graphicFrame>
        <p:nvGraphicFramePr>
          <p:cNvPr id="6" name="Diagram 5">
            <a:extLst>
              <a:ext uri="{FF2B5EF4-FFF2-40B4-BE49-F238E27FC236}">
                <a16:creationId xmlns:a16="http://schemas.microsoft.com/office/drawing/2014/main" id="{A31D6DC9-61B5-4485-A045-B371A5BF31CF}"/>
              </a:ext>
            </a:extLst>
          </p:cNvPr>
          <p:cNvGraphicFramePr/>
          <p:nvPr>
            <p:extLst>
              <p:ext uri="{D42A27DB-BD31-4B8C-83A1-F6EECF244321}">
                <p14:modId xmlns:p14="http://schemas.microsoft.com/office/powerpoint/2010/main" val="1037474136"/>
              </p:ext>
            </p:extLst>
          </p:nvPr>
        </p:nvGraphicFramePr>
        <p:xfrm>
          <a:off x="803302" y="1673405"/>
          <a:ext cx="7094220" cy="4338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569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811E-7558-4B11-83A2-FDA068E44E78}"/>
              </a:ext>
            </a:extLst>
          </p:cNvPr>
          <p:cNvSpPr>
            <a:spLocks noGrp="1"/>
          </p:cNvSpPr>
          <p:nvPr>
            <p:ph type="title"/>
          </p:nvPr>
        </p:nvSpPr>
        <p:spPr/>
        <p:txBody>
          <a:bodyPr/>
          <a:lstStyle/>
          <a:p>
            <a:r>
              <a:rPr lang="en-US" dirty="0"/>
              <a:t>Judicial Nominations</a:t>
            </a:r>
          </a:p>
        </p:txBody>
      </p:sp>
      <p:sp>
        <p:nvSpPr>
          <p:cNvPr id="3" name="Content Placeholder 2">
            <a:extLst>
              <a:ext uri="{FF2B5EF4-FFF2-40B4-BE49-F238E27FC236}">
                <a16:creationId xmlns:a16="http://schemas.microsoft.com/office/drawing/2014/main" id="{C63F4E38-D270-4DCB-8B57-5F9EBC729614}"/>
              </a:ext>
            </a:extLst>
          </p:cNvPr>
          <p:cNvSpPr>
            <a:spLocks noGrp="1"/>
          </p:cNvSpPr>
          <p:nvPr>
            <p:ph type="body" sz="quarter" idx="13"/>
          </p:nvPr>
        </p:nvSpPr>
        <p:spPr>
          <a:xfrm>
            <a:off x="419100" y="1228166"/>
            <a:ext cx="8867775" cy="443198"/>
          </a:xfrm>
        </p:spPr>
        <p:txBody>
          <a:bodyPr/>
          <a:lstStyle/>
          <a:p>
            <a:r>
              <a:rPr lang="en-US" sz="3200" b="1" dirty="0"/>
              <a:t>How Does Advice &amp; Consent Happen? </a:t>
            </a:r>
          </a:p>
        </p:txBody>
      </p:sp>
      <p:sp>
        <p:nvSpPr>
          <p:cNvPr id="4" name="Footer Placeholder 3">
            <a:extLst>
              <a:ext uri="{FF2B5EF4-FFF2-40B4-BE49-F238E27FC236}">
                <a16:creationId xmlns:a16="http://schemas.microsoft.com/office/drawing/2014/main" id="{5340F006-6A11-4653-8DF3-E0C63B19394B}"/>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E3511940-33B3-442B-B5AD-127E01B92130}"/>
              </a:ext>
            </a:extLst>
          </p:cNvPr>
          <p:cNvSpPr>
            <a:spLocks noGrp="1"/>
          </p:cNvSpPr>
          <p:nvPr>
            <p:ph type="sldNum" sz="quarter" idx="4"/>
          </p:nvPr>
        </p:nvSpPr>
        <p:spPr/>
        <p:txBody>
          <a:bodyPr/>
          <a:lstStyle/>
          <a:p>
            <a:fld id="{C41C68F5-B6C8-894A-975B-74022677E404}" type="slidenum">
              <a:rPr lang="en-US" smtClean="0"/>
              <a:pPr/>
              <a:t>18</a:t>
            </a:fld>
            <a:endParaRPr lang="en-US" dirty="0"/>
          </a:p>
        </p:txBody>
      </p:sp>
      <p:graphicFrame>
        <p:nvGraphicFramePr>
          <p:cNvPr id="7" name="Diagram 6">
            <a:extLst>
              <a:ext uri="{FF2B5EF4-FFF2-40B4-BE49-F238E27FC236}">
                <a16:creationId xmlns:a16="http://schemas.microsoft.com/office/drawing/2014/main" id="{A16EE854-DF94-4FB1-804D-4953A12FA759}"/>
              </a:ext>
            </a:extLst>
          </p:cNvPr>
          <p:cNvGraphicFramePr/>
          <p:nvPr>
            <p:extLst>
              <p:ext uri="{D42A27DB-BD31-4B8C-83A1-F6EECF244321}">
                <p14:modId xmlns:p14="http://schemas.microsoft.com/office/powerpoint/2010/main" val="2050097648"/>
              </p:ext>
            </p:extLst>
          </p:nvPr>
        </p:nvGraphicFramePr>
        <p:xfrm>
          <a:off x="1030041" y="1784370"/>
          <a:ext cx="8049665" cy="411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867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A7AB-1531-46E4-9EBD-67B0CB5EF84F}"/>
              </a:ext>
            </a:extLst>
          </p:cNvPr>
          <p:cNvSpPr>
            <a:spLocks noGrp="1"/>
          </p:cNvSpPr>
          <p:nvPr>
            <p:ph type="title"/>
          </p:nvPr>
        </p:nvSpPr>
        <p:spPr/>
        <p:txBody>
          <a:bodyPr/>
          <a:lstStyle/>
          <a:p>
            <a:r>
              <a:rPr lang="en-US" dirty="0"/>
              <a:t>Judicial Nominations</a:t>
            </a:r>
          </a:p>
        </p:txBody>
      </p:sp>
      <p:sp>
        <p:nvSpPr>
          <p:cNvPr id="4" name="Footer Placeholder 3">
            <a:extLst>
              <a:ext uri="{FF2B5EF4-FFF2-40B4-BE49-F238E27FC236}">
                <a16:creationId xmlns:a16="http://schemas.microsoft.com/office/drawing/2014/main" id="{1F48EEA4-EDDC-4A4A-9D17-3336A82B527D}"/>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27AABD0B-2E42-4366-9E9F-EB1A678CBC3E}"/>
              </a:ext>
            </a:extLst>
          </p:cNvPr>
          <p:cNvSpPr>
            <a:spLocks noGrp="1"/>
          </p:cNvSpPr>
          <p:nvPr>
            <p:ph type="sldNum" sz="quarter" idx="4"/>
          </p:nvPr>
        </p:nvSpPr>
        <p:spPr/>
        <p:txBody>
          <a:bodyPr/>
          <a:lstStyle/>
          <a:p>
            <a:fld id="{C41C68F5-B6C8-894A-975B-74022677E404}" type="slidenum">
              <a:rPr lang="en-US" smtClean="0"/>
              <a:pPr/>
              <a:t>19</a:t>
            </a:fld>
            <a:endParaRPr lang="en-US" dirty="0"/>
          </a:p>
        </p:txBody>
      </p:sp>
      <p:graphicFrame>
        <p:nvGraphicFramePr>
          <p:cNvPr id="6" name="Content Placeholder 5">
            <a:extLst>
              <a:ext uri="{FF2B5EF4-FFF2-40B4-BE49-F238E27FC236}">
                <a16:creationId xmlns:a16="http://schemas.microsoft.com/office/drawing/2014/main" id="{C70402D8-5DBC-480A-A442-6FBA270BC4E1}"/>
              </a:ext>
            </a:extLst>
          </p:cNvPr>
          <p:cNvGraphicFramePr>
            <a:graphicFrameLocks noGrp="1"/>
          </p:cNvGraphicFramePr>
          <p:nvPr>
            <p:ph idx="4294967295"/>
            <p:extLst>
              <p:ext uri="{D42A27DB-BD31-4B8C-83A1-F6EECF244321}">
                <p14:modId xmlns:p14="http://schemas.microsoft.com/office/powerpoint/2010/main" val="1598461922"/>
              </p:ext>
            </p:extLst>
          </p:nvPr>
        </p:nvGraphicFramePr>
        <p:xfrm>
          <a:off x="508886" y="2934495"/>
          <a:ext cx="8859691" cy="205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E1149EA2-FB99-4A23-A1DC-D402C125A4E7}"/>
              </a:ext>
            </a:extLst>
          </p:cNvPr>
          <p:cNvSpPr txBox="1">
            <a:spLocks/>
          </p:cNvSpPr>
          <p:nvPr/>
        </p:nvSpPr>
        <p:spPr>
          <a:xfrm>
            <a:off x="419100" y="1121485"/>
            <a:ext cx="8435340" cy="224676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a:buNone/>
              <a:defRPr sz="2400" kern="1200">
                <a:solidFill>
                  <a:schemeClr val="tx2"/>
                </a:solidFill>
                <a:latin typeface="Palatino" charset="0"/>
                <a:ea typeface="Palatino" charset="0"/>
                <a:cs typeface="Palatino" charset="0"/>
              </a:defRPr>
            </a:lvl1pPr>
            <a:lvl2pPr marL="685800" indent="-228600" algn="l" defTabSz="914400" rtl="0" eaLnBrk="1" latinLnBrk="0" hangingPunct="1">
              <a:lnSpc>
                <a:spcPct val="90000"/>
              </a:lnSpc>
              <a:spcBef>
                <a:spcPts val="500"/>
              </a:spcBef>
              <a:buFont typeface="Arial"/>
              <a:buChar char="•"/>
              <a:defRPr sz="2000" kern="1200">
                <a:solidFill>
                  <a:schemeClr val="tx2"/>
                </a:solidFill>
                <a:latin typeface="Palatino" charset="0"/>
                <a:ea typeface="Palatino" charset="0"/>
                <a:cs typeface="Palatino" charset="0"/>
              </a:defRPr>
            </a:lvl2pPr>
            <a:lvl3pPr marL="1143000" indent="-228600" algn="l" defTabSz="914400" rtl="0" eaLnBrk="1" latinLnBrk="0" hangingPunct="1">
              <a:lnSpc>
                <a:spcPct val="90000"/>
              </a:lnSpc>
              <a:spcBef>
                <a:spcPts val="500"/>
              </a:spcBef>
              <a:buFont typeface="Arial"/>
              <a:buChar char="•"/>
              <a:defRPr sz="1800" kern="1200">
                <a:solidFill>
                  <a:schemeClr val="tx2"/>
                </a:solidFill>
                <a:latin typeface="Palatino" charset="0"/>
                <a:ea typeface="Palatino" charset="0"/>
                <a:cs typeface="Palatino" charset="0"/>
              </a:defRPr>
            </a:lvl3pPr>
            <a:lvl4pPr marL="1600200" indent="-228600" algn="l" defTabSz="914400" rtl="0" eaLnBrk="1" latinLnBrk="0" hangingPunct="1">
              <a:lnSpc>
                <a:spcPct val="90000"/>
              </a:lnSpc>
              <a:spcBef>
                <a:spcPts val="500"/>
              </a:spcBef>
              <a:buFont typeface="Arial"/>
              <a:buChar char="•"/>
              <a:defRPr sz="1600" kern="1200">
                <a:solidFill>
                  <a:schemeClr val="tx2"/>
                </a:solidFill>
                <a:latin typeface="Palatino" charset="0"/>
                <a:ea typeface="Palatino" charset="0"/>
                <a:cs typeface="Palatino" charset="0"/>
              </a:defRPr>
            </a:lvl4pPr>
            <a:lvl5pPr marL="2057400" indent="-228600" algn="l" defTabSz="914400" rtl="0" eaLnBrk="1" latinLnBrk="0" hangingPunct="1">
              <a:lnSpc>
                <a:spcPct val="90000"/>
              </a:lnSpc>
              <a:spcBef>
                <a:spcPts val="500"/>
              </a:spcBef>
              <a:buFont typeface="Arial"/>
              <a:buChar char="•"/>
              <a:defRPr sz="1400" kern="1200">
                <a:solidFill>
                  <a:schemeClr val="tx2"/>
                </a:solidFill>
                <a:latin typeface="Palatino" charset="0"/>
                <a:ea typeface="Palatino" charset="0"/>
                <a:cs typeface="Palatin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3200" b="1" dirty="0">
                <a:cs typeface="JasmineUPC" panose="02020603050405020304" pitchFamily="18" charset="-34"/>
              </a:rPr>
              <a:t>Step 1: President Nominates</a:t>
            </a:r>
          </a:p>
          <a:p>
            <a:pPr algn="ctr">
              <a:lnSpc>
                <a:spcPct val="100000"/>
              </a:lnSpc>
              <a:spcBef>
                <a:spcPts val="0"/>
              </a:spcBef>
            </a:pPr>
            <a:endParaRPr lang="en-US" sz="1400" dirty="0">
              <a:cs typeface="JasmineUPC" panose="02020603050405020304" pitchFamily="18" charset="-34"/>
            </a:endParaRPr>
          </a:p>
          <a:p>
            <a:pPr algn="ctr">
              <a:lnSpc>
                <a:spcPct val="100000"/>
              </a:lnSpc>
              <a:spcBef>
                <a:spcPts val="0"/>
              </a:spcBef>
            </a:pPr>
            <a:endParaRPr lang="en-US" sz="1400" dirty="0">
              <a:cs typeface="JasmineUPC" panose="02020603050405020304" pitchFamily="18" charset="-34"/>
            </a:endParaRPr>
          </a:p>
          <a:p>
            <a:pPr>
              <a:lnSpc>
                <a:spcPct val="100000"/>
              </a:lnSpc>
              <a:spcBef>
                <a:spcPts val="0"/>
              </a:spcBef>
            </a:pPr>
            <a:r>
              <a:rPr lang="en-US" sz="2000" b="1" dirty="0">
                <a:cs typeface="JasmineUPC" panose="02020603050405020304" pitchFamily="18" charset="-34"/>
              </a:rPr>
              <a:t>For District &amp; Circuit Court Vacancies: Home-State Senators</a:t>
            </a:r>
          </a:p>
          <a:p>
            <a:pPr marL="342900" indent="-342900">
              <a:lnSpc>
                <a:spcPct val="100000"/>
              </a:lnSpc>
              <a:spcBef>
                <a:spcPts val="0"/>
              </a:spcBef>
              <a:buFont typeface="Arial" panose="020B0604020202020204" pitchFamily="34" charset="0"/>
              <a:buChar char="•"/>
            </a:pPr>
            <a:r>
              <a:rPr lang="en-US" sz="1800" dirty="0">
                <a:cs typeface="JasmineUPC" panose="02020603050405020304" pitchFamily="18" charset="-34"/>
              </a:rPr>
              <a:t>Senators have a selection process to provide important community input, many use merit-based selection commissions</a:t>
            </a:r>
          </a:p>
          <a:p>
            <a:pPr marL="342900" indent="-342900">
              <a:lnSpc>
                <a:spcPct val="100000"/>
              </a:lnSpc>
              <a:spcBef>
                <a:spcPts val="0"/>
              </a:spcBef>
              <a:buFont typeface="Arial" panose="020B0604020202020204" pitchFamily="34" charset="0"/>
              <a:buChar char="•"/>
            </a:pPr>
            <a:r>
              <a:rPr lang="en-US" sz="1800" dirty="0">
                <a:cs typeface="JasmineUPC" panose="02020603050405020304" pitchFamily="18" charset="-34"/>
              </a:rPr>
              <a:t>Sends recommendations to President</a:t>
            </a:r>
          </a:p>
          <a:p>
            <a:pPr>
              <a:lnSpc>
                <a:spcPct val="100000"/>
              </a:lnSpc>
              <a:spcBef>
                <a:spcPts val="0"/>
              </a:spcBef>
            </a:pPr>
            <a:endParaRPr lang="en-US" sz="1200" dirty="0">
              <a:cs typeface="JasmineUPC" panose="02020603050405020304" pitchFamily="18" charset="-34"/>
            </a:endParaRPr>
          </a:p>
        </p:txBody>
      </p:sp>
    </p:spTree>
    <p:extLst>
      <p:ext uri="{BB962C8B-B14F-4D97-AF65-F5344CB8AC3E}">
        <p14:creationId xmlns:p14="http://schemas.microsoft.com/office/powerpoint/2010/main" val="411156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3"/>
          </p:nvPr>
        </p:nvSpPr>
        <p:spPr/>
        <p:txBody>
          <a:bodyPr/>
          <a:lstStyle/>
          <a:p>
            <a:r>
              <a:rPr lang="en-US" dirty="0"/>
              <a:t>The U.S. Constitution: Three Branches of Government</a:t>
            </a:r>
          </a:p>
          <a:p>
            <a:pPr marL="525780" indent="-251460">
              <a:spcAft>
                <a:spcPts val="1200"/>
              </a:spcAft>
              <a:buFont typeface="Arial" charset="0"/>
              <a:buChar char="•"/>
            </a:pPr>
            <a:r>
              <a:rPr lang="en-US" sz="2000" dirty="0"/>
              <a:t>Article I: Congress</a:t>
            </a:r>
          </a:p>
          <a:p>
            <a:pPr marL="525780" indent="-251460">
              <a:spcAft>
                <a:spcPts val="1200"/>
              </a:spcAft>
              <a:buFont typeface="Arial" charset="0"/>
              <a:buChar char="•"/>
            </a:pPr>
            <a:r>
              <a:rPr lang="en-US" sz="2000" dirty="0"/>
              <a:t>Article II: Executive</a:t>
            </a:r>
          </a:p>
          <a:p>
            <a:pPr marL="525780" indent="-251460">
              <a:spcAft>
                <a:spcPts val="1200"/>
              </a:spcAft>
              <a:buFont typeface="Arial" charset="0"/>
              <a:buChar char="•"/>
            </a:pPr>
            <a:r>
              <a:rPr lang="en-US" sz="2000" dirty="0"/>
              <a:t>Article III: Judiciary</a:t>
            </a:r>
          </a:p>
        </p:txBody>
      </p:sp>
      <p:sp>
        <p:nvSpPr>
          <p:cNvPr id="4" name="Footer Placeholder 3"/>
          <p:cNvSpPr>
            <a:spLocks noGrp="1"/>
          </p:cNvSpPr>
          <p:nvPr>
            <p:ph type="ftr" sz="quarter" idx="3"/>
          </p:nvPr>
        </p:nvSpPr>
        <p:spPr/>
        <p:txBody>
          <a:bodyPr/>
          <a:lstStyle/>
          <a:p>
            <a:r>
              <a:rPr lang="en-US" dirty="0"/>
              <a:t>Love Our Constitution |</a:t>
            </a:r>
          </a:p>
        </p:txBody>
      </p:sp>
      <p:sp>
        <p:nvSpPr>
          <p:cNvPr id="5" name="Slide Number Placeholder 4"/>
          <p:cNvSpPr>
            <a:spLocks noGrp="1"/>
          </p:cNvSpPr>
          <p:nvPr>
            <p:ph type="sldNum" sz="quarter" idx="4"/>
          </p:nvPr>
        </p:nvSpPr>
        <p:spPr/>
        <p:txBody>
          <a:bodyPr/>
          <a:lstStyle/>
          <a:p>
            <a:fld id="{C41C68F5-B6C8-894A-975B-74022677E404}" type="slidenum">
              <a:rPr lang="en-US" smtClean="0"/>
              <a:pPr/>
              <a:t>2</a:t>
            </a:fld>
            <a:endParaRPr lang="en-US" dirty="0"/>
          </a:p>
        </p:txBody>
      </p:sp>
      <p:sp>
        <p:nvSpPr>
          <p:cNvPr id="6" name="Text Placeholder 2">
            <a:extLst>
              <a:ext uri="{FF2B5EF4-FFF2-40B4-BE49-F238E27FC236}">
                <a16:creationId xmlns:a16="http://schemas.microsoft.com/office/drawing/2014/main" id="{DD268A5B-8F12-44E2-A4F3-FFF83188779D}"/>
              </a:ext>
            </a:extLst>
          </p:cNvPr>
          <p:cNvSpPr txBox="1">
            <a:spLocks/>
          </p:cNvSpPr>
          <p:nvPr/>
        </p:nvSpPr>
        <p:spPr>
          <a:xfrm>
            <a:off x="423512" y="3376635"/>
            <a:ext cx="7658100" cy="218829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a:buNone/>
              <a:defRPr sz="2400" kern="1200">
                <a:solidFill>
                  <a:schemeClr val="tx2"/>
                </a:solidFill>
                <a:latin typeface="Palatino" charset="0"/>
                <a:ea typeface="Palatino" charset="0"/>
                <a:cs typeface="Palatino" charset="0"/>
              </a:defRPr>
            </a:lvl1pPr>
            <a:lvl2pPr marL="685800" indent="-228600" algn="l" defTabSz="914400" rtl="0" eaLnBrk="1" latinLnBrk="0" hangingPunct="1">
              <a:lnSpc>
                <a:spcPct val="90000"/>
              </a:lnSpc>
              <a:spcBef>
                <a:spcPts val="500"/>
              </a:spcBef>
              <a:buFont typeface="Arial"/>
              <a:buChar char="•"/>
              <a:defRPr sz="2000" kern="1200">
                <a:solidFill>
                  <a:schemeClr val="tx2"/>
                </a:solidFill>
                <a:latin typeface="Palatino" charset="0"/>
                <a:ea typeface="Palatino" charset="0"/>
                <a:cs typeface="Palatino" charset="0"/>
              </a:defRPr>
            </a:lvl2pPr>
            <a:lvl3pPr marL="1143000" indent="-228600" algn="l" defTabSz="914400" rtl="0" eaLnBrk="1" latinLnBrk="0" hangingPunct="1">
              <a:lnSpc>
                <a:spcPct val="90000"/>
              </a:lnSpc>
              <a:spcBef>
                <a:spcPts val="500"/>
              </a:spcBef>
              <a:buFont typeface="Arial"/>
              <a:buChar char="•"/>
              <a:defRPr sz="1800" kern="1200">
                <a:solidFill>
                  <a:schemeClr val="tx2"/>
                </a:solidFill>
                <a:latin typeface="Palatino" charset="0"/>
                <a:ea typeface="Palatino" charset="0"/>
                <a:cs typeface="Palatino" charset="0"/>
              </a:defRPr>
            </a:lvl3pPr>
            <a:lvl4pPr marL="1600200" indent="-228600" algn="l" defTabSz="914400" rtl="0" eaLnBrk="1" latinLnBrk="0" hangingPunct="1">
              <a:lnSpc>
                <a:spcPct val="90000"/>
              </a:lnSpc>
              <a:spcBef>
                <a:spcPts val="500"/>
              </a:spcBef>
              <a:buFont typeface="Arial"/>
              <a:buChar char="•"/>
              <a:defRPr sz="1600" kern="1200">
                <a:solidFill>
                  <a:schemeClr val="tx2"/>
                </a:solidFill>
                <a:latin typeface="Palatino" charset="0"/>
                <a:ea typeface="Palatino" charset="0"/>
                <a:cs typeface="Palatino" charset="0"/>
              </a:defRPr>
            </a:lvl4pPr>
            <a:lvl5pPr marL="2057400" indent="-228600" algn="l" defTabSz="914400" rtl="0" eaLnBrk="1" latinLnBrk="0" hangingPunct="1">
              <a:lnSpc>
                <a:spcPct val="90000"/>
              </a:lnSpc>
              <a:spcBef>
                <a:spcPts val="500"/>
              </a:spcBef>
              <a:buFont typeface="Arial"/>
              <a:buChar char="•"/>
              <a:defRPr sz="1400" kern="1200">
                <a:solidFill>
                  <a:schemeClr val="tx2"/>
                </a:solidFill>
                <a:latin typeface="Palatino" charset="0"/>
                <a:ea typeface="Palatino" charset="0"/>
                <a:cs typeface="Palatin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Focus on Article III:  The Federal Judiciary &amp; Judicial Nominations</a:t>
            </a:r>
          </a:p>
          <a:p>
            <a:pPr marL="525780" indent="-251460">
              <a:spcAft>
                <a:spcPts val="1200"/>
              </a:spcAft>
              <a:buFont typeface="Arial" charset="0"/>
              <a:buChar char="•"/>
            </a:pPr>
            <a:r>
              <a:rPr lang="en-US" sz="2000" dirty="0"/>
              <a:t>Federal Judiciary</a:t>
            </a:r>
          </a:p>
          <a:p>
            <a:pPr marL="525780" indent="-251460">
              <a:spcAft>
                <a:spcPts val="1200"/>
              </a:spcAft>
              <a:buFont typeface="Arial" charset="0"/>
              <a:buChar char="•"/>
            </a:pPr>
            <a:r>
              <a:rPr lang="en-US" sz="2000" dirty="0"/>
              <a:t>Judicial Nominations</a:t>
            </a:r>
          </a:p>
          <a:p>
            <a:pPr marL="525780" indent="-251460">
              <a:spcAft>
                <a:spcPts val="1200"/>
              </a:spcAft>
              <a:buFont typeface="Arial" charset="0"/>
              <a:buChar char="•"/>
            </a:pPr>
            <a:r>
              <a:rPr lang="en-US" sz="2000" dirty="0"/>
              <a:t>Lower Courts</a:t>
            </a:r>
          </a:p>
        </p:txBody>
      </p:sp>
    </p:spTree>
    <p:extLst>
      <p:ext uri="{BB962C8B-B14F-4D97-AF65-F5344CB8AC3E}">
        <p14:creationId xmlns:p14="http://schemas.microsoft.com/office/powerpoint/2010/main" val="1803432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A7AB-1531-46E4-9EBD-67B0CB5EF84F}"/>
              </a:ext>
            </a:extLst>
          </p:cNvPr>
          <p:cNvSpPr>
            <a:spLocks noGrp="1"/>
          </p:cNvSpPr>
          <p:nvPr>
            <p:ph type="title"/>
          </p:nvPr>
        </p:nvSpPr>
        <p:spPr/>
        <p:txBody>
          <a:bodyPr/>
          <a:lstStyle/>
          <a:p>
            <a:r>
              <a:rPr lang="en-US" dirty="0"/>
              <a:t>Judicial Nominations</a:t>
            </a:r>
          </a:p>
        </p:txBody>
      </p:sp>
      <p:sp>
        <p:nvSpPr>
          <p:cNvPr id="4" name="Footer Placeholder 3">
            <a:extLst>
              <a:ext uri="{FF2B5EF4-FFF2-40B4-BE49-F238E27FC236}">
                <a16:creationId xmlns:a16="http://schemas.microsoft.com/office/drawing/2014/main" id="{1F48EEA4-EDDC-4A4A-9D17-3336A82B527D}"/>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27AABD0B-2E42-4366-9E9F-EB1A678CBC3E}"/>
              </a:ext>
            </a:extLst>
          </p:cNvPr>
          <p:cNvSpPr>
            <a:spLocks noGrp="1"/>
          </p:cNvSpPr>
          <p:nvPr>
            <p:ph type="sldNum" sz="quarter" idx="4"/>
          </p:nvPr>
        </p:nvSpPr>
        <p:spPr/>
        <p:txBody>
          <a:bodyPr/>
          <a:lstStyle/>
          <a:p>
            <a:fld id="{C41C68F5-B6C8-894A-975B-74022677E404}" type="slidenum">
              <a:rPr lang="en-US" smtClean="0"/>
              <a:pPr/>
              <a:t>20</a:t>
            </a:fld>
            <a:endParaRPr lang="en-US" dirty="0"/>
          </a:p>
        </p:txBody>
      </p:sp>
      <p:graphicFrame>
        <p:nvGraphicFramePr>
          <p:cNvPr id="6" name="Content Placeholder 5">
            <a:extLst>
              <a:ext uri="{FF2B5EF4-FFF2-40B4-BE49-F238E27FC236}">
                <a16:creationId xmlns:a16="http://schemas.microsoft.com/office/drawing/2014/main" id="{C70402D8-5DBC-480A-A442-6FBA270BC4E1}"/>
              </a:ext>
            </a:extLst>
          </p:cNvPr>
          <p:cNvGraphicFramePr>
            <a:graphicFrameLocks noGrp="1"/>
          </p:cNvGraphicFramePr>
          <p:nvPr>
            <p:ph idx="4294967295"/>
            <p:extLst>
              <p:ext uri="{D42A27DB-BD31-4B8C-83A1-F6EECF244321}">
                <p14:modId xmlns:p14="http://schemas.microsoft.com/office/powerpoint/2010/main" val="2999715141"/>
              </p:ext>
            </p:extLst>
          </p:nvPr>
        </p:nvGraphicFramePr>
        <p:xfrm>
          <a:off x="430305" y="4353139"/>
          <a:ext cx="8859691" cy="205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E1149EA2-FB99-4A23-A1DC-D402C125A4E7}"/>
              </a:ext>
            </a:extLst>
          </p:cNvPr>
          <p:cNvSpPr txBox="1">
            <a:spLocks/>
          </p:cNvSpPr>
          <p:nvPr/>
        </p:nvSpPr>
        <p:spPr>
          <a:xfrm>
            <a:off x="419100" y="1121485"/>
            <a:ext cx="8435340" cy="363176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a:buNone/>
              <a:defRPr sz="2400" kern="1200">
                <a:solidFill>
                  <a:schemeClr val="tx2"/>
                </a:solidFill>
                <a:latin typeface="Palatino" charset="0"/>
                <a:ea typeface="Palatino" charset="0"/>
                <a:cs typeface="Palatino" charset="0"/>
              </a:defRPr>
            </a:lvl1pPr>
            <a:lvl2pPr marL="685800" indent="-228600" algn="l" defTabSz="914400" rtl="0" eaLnBrk="1" latinLnBrk="0" hangingPunct="1">
              <a:lnSpc>
                <a:spcPct val="90000"/>
              </a:lnSpc>
              <a:spcBef>
                <a:spcPts val="500"/>
              </a:spcBef>
              <a:buFont typeface="Arial"/>
              <a:buChar char="•"/>
              <a:defRPr sz="2000" kern="1200">
                <a:solidFill>
                  <a:schemeClr val="tx2"/>
                </a:solidFill>
                <a:latin typeface="Palatino" charset="0"/>
                <a:ea typeface="Palatino" charset="0"/>
                <a:cs typeface="Palatino" charset="0"/>
              </a:defRPr>
            </a:lvl2pPr>
            <a:lvl3pPr marL="1143000" indent="-228600" algn="l" defTabSz="914400" rtl="0" eaLnBrk="1" latinLnBrk="0" hangingPunct="1">
              <a:lnSpc>
                <a:spcPct val="90000"/>
              </a:lnSpc>
              <a:spcBef>
                <a:spcPts val="500"/>
              </a:spcBef>
              <a:buFont typeface="Arial"/>
              <a:buChar char="•"/>
              <a:defRPr sz="1800" kern="1200">
                <a:solidFill>
                  <a:schemeClr val="tx2"/>
                </a:solidFill>
                <a:latin typeface="Palatino" charset="0"/>
                <a:ea typeface="Palatino" charset="0"/>
                <a:cs typeface="Palatino" charset="0"/>
              </a:defRPr>
            </a:lvl3pPr>
            <a:lvl4pPr marL="1600200" indent="-228600" algn="l" defTabSz="914400" rtl="0" eaLnBrk="1" latinLnBrk="0" hangingPunct="1">
              <a:lnSpc>
                <a:spcPct val="90000"/>
              </a:lnSpc>
              <a:spcBef>
                <a:spcPts val="500"/>
              </a:spcBef>
              <a:buFont typeface="Arial"/>
              <a:buChar char="•"/>
              <a:defRPr sz="1600" kern="1200">
                <a:solidFill>
                  <a:schemeClr val="tx2"/>
                </a:solidFill>
                <a:latin typeface="Palatino" charset="0"/>
                <a:ea typeface="Palatino" charset="0"/>
                <a:cs typeface="Palatino" charset="0"/>
              </a:defRPr>
            </a:lvl4pPr>
            <a:lvl5pPr marL="2057400" indent="-228600" algn="l" defTabSz="914400" rtl="0" eaLnBrk="1" latinLnBrk="0" hangingPunct="1">
              <a:lnSpc>
                <a:spcPct val="90000"/>
              </a:lnSpc>
              <a:spcBef>
                <a:spcPts val="500"/>
              </a:spcBef>
              <a:buFont typeface="Arial"/>
              <a:buChar char="•"/>
              <a:defRPr sz="1400" kern="1200">
                <a:solidFill>
                  <a:schemeClr val="tx2"/>
                </a:solidFill>
                <a:latin typeface="Palatino" charset="0"/>
                <a:ea typeface="Palatino" charset="0"/>
                <a:cs typeface="Palatin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3200" b="1" dirty="0">
                <a:cs typeface="JasmineUPC" panose="02020603050405020304" pitchFamily="18" charset="-34"/>
              </a:rPr>
              <a:t>Step 1: President Nominates</a:t>
            </a:r>
          </a:p>
          <a:p>
            <a:pPr algn="ctr">
              <a:lnSpc>
                <a:spcPct val="100000"/>
              </a:lnSpc>
              <a:spcBef>
                <a:spcPts val="0"/>
              </a:spcBef>
            </a:pPr>
            <a:endParaRPr lang="en-US" sz="1400" dirty="0">
              <a:cs typeface="JasmineUPC" panose="02020603050405020304" pitchFamily="18" charset="-34"/>
            </a:endParaRPr>
          </a:p>
          <a:p>
            <a:pPr>
              <a:lnSpc>
                <a:spcPct val="100000"/>
              </a:lnSpc>
              <a:spcBef>
                <a:spcPts val="0"/>
              </a:spcBef>
            </a:pPr>
            <a:endParaRPr lang="en-US" sz="2000" b="1" dirty="0">
              <a:cs typeface="JasmineUPC" panose="02020603050405020304" pitchFamily="18" charset="-34"/>
            </a:endParaRPr>
          </a:p>
          <a:p>
            <a:pPr>
              <a:lnSpc>
                <a:spcPct val="100000"/>
              </a:lnSpc>
              <a:spcBef>
                <a:spcPts val="0"/>
              </a:spcBef>
            </a:pPr>
            <a:r>
              <a:rPr lang="en-US" sz="2000" b="1" dirty="0">
                <a:cs typeface="JasmineUPC" panose="02020603050405020304" pitchFamily="18" charset="-34"/>
              </a:rPr>
              <a:t>For All Vacancies: Vetting &amp; Investigation</a:t>
            </a:r>
          </a:p>
          <a:p>
            <a:pPr marL="342900" indent="-342900">
              <a:lnSpc>
                <a:spcPct val="100000"/>
              </a:lnSpc>
              <a:spcBef>
                <a:spcPts val="0"/>
              </a:spcBef>
              <a:buFont typeface="Arial" panose="020B0604020202020204" pitchFamily="34" charset="0"/>
              <a:buChar char="•"/>
            </a:pPr>
            <a:r>
              <a:rPr lang="en-US" sz="1800" dirty="0">
                <a:cs typeface="JasmineUPC" panose="02020603050405020304" pitchFamily="18" charset="-34"/>
              </a:rPr>
              <a:t>White House Counsel &amp; U.S. Department of Justice Office of Legal Policy</a:t>
            </a:r>
          </a:p>
          <a:p>
            <a:pPr marL="342900" indent="-342900">
              <a:lnSpc>
                <a:spcPct val="100000"/>
              </a:lnSpc>
              <a:spcBef>
                <a:spcPts val="0"/>
              </a:spcBef>
              <a:buFont typeface="Arial" panose="020B0604020202020204" pitchFamily="34" charset="0"/>
              <a:buChar char="•"/>
            </a:pPr>
            <a:r>
              <a:rPr lang="en-US" sz="1800" dirty="0">
                <a:cs typeface="JasmineUPC" panose="02020603050405020304" pitchFamily="18" charset="-34"/>
              </a:rPr>
              <a:t>American Bar Association (ABA) Standing Committee on the Federal Judiciary Review*</a:t>
            </a:r>
          </a:p>
          <a:p>
            <a:pPr marL="800100" lvl="2" indent="-342900">
              <a:lnSpc>
                <a:spcPct val="100000"/>
              </a:lnSpc>
              <a:spcBef>
                <a:spcPts val="0"/>
              </a:spcBef>
            </a:pPr>
            <a:r>
              <a:rPr lang="en-US" sz="1600" dirty="0">
                <a:cs typeface="JasmineUPC" panose="02020603050405020304" pitchFamily="18" charset="-34"/>
              </a:rPr>
              <a:t>Most administrations allow the ABA to simultaneously conduct a confidential review to declare nominees well-qualified, qualified, or not qualified. </a:t>
            </a:r>
          </a:p>
          <a:p>
            <a:pPr marL="800100" lvl="2" indent="-342900">
              <a:lnSpc>
                <a:spcPct val="100000"/>
              </a:lnSpc>
              <a:spcBef>
                <a:spcPts val="0"/>
              </a:spcBef>
            </a:pPr>
            <a:r>
              <a:rPr lang="en-US" sz="1600" dirty="0">
                <a:cs typeface="JasmineUPC" panose="02020603050405020304" pitchFamily="18" charset="-34"/>
              </a:rPr>
              <a:t>The only modern administrations to not do so are the Trump and G.W. Bush Administrations.</a:t>
            </a:r>
          </a:p>
          <a:p>
            <a:pPr marL="0" lvl="1" indent="-457200">
              <a:lnSpc>
                <a:spcPct val="100000"/>
              </a:lnSpc>
              <a:spcBef>
                <a:spcPts val="0"/>
              </a:spcBef>
              <a:buNone/>
            </a:pPr>
            <a:endParaRPr lang="en-US" sz="1200" dirty="0">
              <a:cs typeface="JasmineUPC" panose="02020603050405020304" pitchFamily="18" charset="-34"/>
            </a:endParaRPr>
          </a:p>
          <a:p>
            <a:pPr marL="0" lvl="1" indent="-457200">
              <a:lnSpc>
                <a:spcPct val="100000"/>
              </a:lnSpc>
              <a:spcBef>
                <a:spcPts val="0"/>
              </a:spcBef>
              <a:buNone/>
            </a:pPr>
            <a:r>
              <a:rPr lang="en-US" b="1" dirty="0">
                <a:cs typeface="JasmineUPC" panose="02020603050405020304" pitchFamily="18" charset="-34"/>
              </a:rPr>
              <a:t>Public Announcement</a:t>
            </a:r>
          </a:p>
        </p:txBody>
      </p:sp>
    </p:spTree>
    <p:extLst>
      <p:ext uri="{BB962C8B-B14F-4D97-AF65-F5344CB8AC3E}">
        <p14:creationId xmlns:p14="http://schemas.microsoft.com/office/powerpoint/2010/main" val="314200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A7AB-1531-46E4-9EBD-67B0CB5EF84F}"/>
              </a:ext>
            </a:extLst>
          </p:cNvPr>
          <p:cNvSpPr>
            <a:spLocks noGrp="1"/>
          </p:cNvSpPr>
          <p:nvPr>
            <p:ph type="title"/>
          </p:nvPr>
        </p:nvSpPr>
        <p:spPr/>
        <p:txBody>
          <a:bodyPr/>
          <a:lstStyle/>
          <a:p>
            <a:r>
              <a:rPr lang="en-US" dirty="0"/>
              <a:t>Judicial Nominations</a:t>
            </a:r>
          </a:p>
        </p:txBody>
      </p:sp>
      <p:sp>
        <p:nvSpPr>
          <p:cNvPr id="4" name="Footer Placeholder 3">
            <a:extLst>
              <a:ext uri="{FF2B5EF4-FFF2-40B4-BE49-F238E27FC236}">
                <a16:creationId xmlns:a16="http://schemas.microsoft.com/office/drawing/2014/main" id="{1F48EEA4-EDDC-4A4A-9D17-3336A82B527D}"/>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27AABD0B-2E42-4366-9E9F-EB1A678CBC3E}"/>
              </a:ext>
            </a:extLst>
          </p:cNvPr>
          <p:cNvSpPr>
            <a:spLocks noGrp="1"/>
          </p:cNvSpPr>
          <p:nvPr>
            <p:ph type="sldNum" sz="quarter" idx="4"/>
          </p:nvPr>
        </p:nvSpPr>
        <p:spPr/>
        <p:txBody>
          <a:bodyPr/>
          <a:lstStyle/>
          <a:p>
            <a:fld id="{C41C68F5-B6C8-894A-975B-74022677E404}" type="slidenum">
              <a:rPr lang="en-US" smtClean="0"/>
              <a:pPr/>
              <a:t>21</a:t>
            </a:fld>
            <a:endParaRPr lang="en-US" dirty="0"/>
          </a:p>
        </p:txBody>
      </p:sp>
      <p:sp>
        <p:nvSpPr>
          <p:cNvPr id="7" name="Content Placeholder 2">
            <a:extLst>
              <a:ext uri="{FF2B5EF4-FFF2-40B4-BE49-F238E27FC236}">
                <a16:creationId xmlns:a16="http://schemas.microsoft.com/office/drawing/2014/main" id="{E1149EA2-FB99-4A23-A1DC-D402C125A4E7}"/>
              </a:ext>
            </a:extLst>
          </p:cNvPr>
          <p:cNvSpPr txBox="1">
            <a:spLocks/>
          </p:cNvSpPr>
          <p:nvPr/>
        </p:nvSpPr>
        <p:spPr>
          <a:xfrm>
            <a:off x="419100" y="1100803"/>
            <a:ext cx="8435340" cy="17235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a:buNone/>
              <a:defRPr sz="2400" kern="1200">
                <a:solidFill>
                  <a:schemeClr val="tx2"/>
                </a:solidFill>
                <a:latin typeface="Palatino" charset="0"/>
                <a:ea typeface="Palatino" charset="0"/>
                <a:cs typeface="Palatino" charset="0"/>
              </a:defRPr>
            </a:lvl1pPr>
            <a:lvl2pPr marL="685800" indent="-228600" algn="l" defTabSz="914400" rtl="0" eaLnBrk="1" latinLnBrk="0" hangingPunct="1">
              <a:lnSpc>
                <a:spcPct val="90000"/>
              </a:lnSpc>
              <a:spcBef>
                <a:spcPts val="500"/>
              </a:spcBef>
              <a:buFont typeface="Arial"/>
              <a:buChar char="•"/>
              <a:defRPr sz="2000" kern="1200">
                <a:solidFill>
                  <a:schemeClr val="tx2"/>
                </a:solidFill>
                <a:latin typeface="Palatino" charset="0"/>
                <a:ea typeface="Palatino" charset="0"/>
                <a:cs typeface="Palatino" charset="0"/>
              </a:defRPr>
            </a:lvl2pPr>
            <a:lvl3pPr marL="1143000" indent="-228600" algn="l" defTabSz="914400" rtl="0" eaLnBrk="1" latinLnBrk="0" hangingPunct="1">
              <a:lnSpc>
                <a:spcPct val="90000"/>
              </a:lnSpc>
              <a:spcBef>
                <a:spcPts val="500"/>
              </a:spcBef>
              <a:buFont typeface="Arial"/>
              <a:buChar char="•"/>
              <a:defRPr sz="1800" kern="1200">
                <a:solidFill>
                  <a:schemeClr val="tx2"/>
                </a:solidFill>
                <a:latin typeface="Palatino" charset="0"/>
                <a:ea typeface="Palatino" charset="0"/>
                <a:cs typeface="Palatino" charset="0"/>
              </a:defRPr>
            </a:lvl3pPr>
            <a:lvl4pPr marL="1600200" indent="-228600" algn="l" defTabSz="914400" rtl="0" eaLnBrk="1" latinLnBrk="0" hangingPunct="1">
              <a:lnSpc>
                <a:spcPct val="90000"/>
              </a:lnSpc>
              <a:spcBef>
                <a:spcPts val="500"/>
              </a:spcBef>
              <a:buFont typeface="Arial"/>
              <a:buChar char="•"/>
              <a:defRPr sz="1600" kern="1200">
                <a:solidFill>
                  <a:schemeClr val="tx2"/>
                </a:solidFill>
                <a:latin typeface="Palatino" charset="0"/>
                <a:ea typeface="Palatino" charset="0"/>
                <a:cs typeface="Palatino" charset="0"/>
              </a:defRPr>
            </a:lvl4pPr>
            <a:lvl5pPr marL="2057400" indent="-228600" algn="l" defTabSz="914400" rtl="0" eaLnBrk="1" latinLnBrk="0" hangingPunct="1">
              <a:lnSpc>
                <a:spcPct val="90000"/>
              </a:lnSpc>
              <a:spcBef>
                <a:spcPts val="500"/>
              </a:spcBef>
              <a:buFont typeface="Arial"/>
              <a:buChar char="•"/>
              <a:defRPr sz="1400" kern="1200">
                <a:solidFill>
                  <a:schemeClr val="tx2"/>
                </a:solidFill>
                <a:latin typeface="Palatino" charset="0"/>
                <a:ea typeface="Palatino" charset="0"/>
                <a:cs typeface="Palatin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3200" b="1" dirty="0">
                <a:cs typeface="JasmineUPC" panose="02020603050405020304" pitchFamily="18" charset="-34"/>
              </a:rPr>
              <a:t>Step 2: Senate Judiciary Committee Evaluates</a:t>
            </a:r>
          </a:p>
          <a:p>
            <a:pPr algn="ctr">
              <a:lnSpc>
                <a:spcPct val="100000"/>
              </a:lnSpc>
              <a:spcBef>
                <a:spcPts val="0"/>
              </a:spcBef>
            </a:pPr>
            <a:endParaRPr lang="en-US" sz="2000" b="1" dirty="0">
              <a:cs typeface="JasmineUPC" panose="02020603050405020304" pitchFamily="18" charset="-34"/>
            </a:endParaRPr>
          </a:p>
          <a:p>
            <a:pPr algn="ctr">
              <a:lnSpc>
                <a:spcPct val="100000"/>
              </a:lnSpc>
              <a:spcBef>
                <a:spcPts val="0"/>
              </a:spcBef>
            </a:pPr>
            <a:r>
              <a:rPr lang="en-US" sz="2000" dirty="0">
                <a:cs typeface="JasmineUPC" panose="02020603050405020304" pitchFamily="18" charset="-34"/>
              </a:rPr>
              <a:t>Nominees submit a Senate Judiciary Committee Questionnaire</a:t>
            </a:r>
          </a:p>
          <a:p>
            <a:pPr algn="ctr">
              <a:lnSpc>
                <a:spcPct val="100000"/>
              </a:lnSpc>
              <a:spcBef>
                <a:spcPts val="0"/>
              </a:spcBef>
            </a:pPr>
            <a:endParaRPr lang="en-US" sz="2000" dirty="0">
              <a:cs typeface="JasmineUPC" panose="02020603050405020304" pitchFamily="18" charset="-34"/>
            </a:endParaRPr>
          </a:p>
          <a:p>
            <a:pPr algn="ctr">
              <a:lnSpc>
                <a:spcPct val="100000"/>
              </a:lnSpc>
              <a:spcBef>
                <a:spcPts val="0"/>
              </a:spcBef>
            </a:pPr>
            <a:r>
              <a:rPr lang="en-US" sz="2000" dirty="0">
                <a:cs typeface="JasmineUPC" panose="02020603050405020304" pitchFamily="18" charset="-34"/>
              </a:rPr>
              <a:t>Committee staff and members may conduct further background research</a:t>
            </a:r>
          </a:p>
        </p:txBody>
      </p:sp>
      <p:graphicFrame>
        <p:nvGraphicFramePr>
          <p:cNvPr id="8" name="Content Placeholder 5">
            <a:extLst>
              <a:ext uri="{FF2B5EF4-FFF2-40B4-BE49-F238E27FC236}">
                <a16:creationId xmlns:a16="http://schemas.microsoft.com/office/drawing/2014/main" id="{8FC3FCF0-9A25-4F31-8CC0-9E7E0EEEA289}"/>
              </a:ext>
            </a:extLst>
          </p:cNvPr>
          <p:cNvGraphicFramePr>
            <a:graphicFrameLocks/>
          </p:cNvGraphicFramePr>
          <p:nvPr>
            <p:extLst>
              <p:ext uri="{D42A27DB-BD31-4B8C-83A1-F6EECF244321}">
                <p14:modId xmlns:p14="http://schemas.microsoft.com/office/powerpoint/2010/main" val="377990855"/>
              </p:ext>
            </p:extLst>
          </p:nvPr>
        </p:nvGraphicFramePr>
        <p:xfrm>
          <a:off x="214313" y="3432652"/>
          <a:ext cx="8472488" cy="228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633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D98A-D30D-44D0-87FA-720C334BE900}"/>
              </a:ext>
            </a:extLst>
          </p:cNvPr>
          <p:cNvSpPr>
            <a:spLocks noGrp="1"/>
          </p:cNvSpPr>
          <p:nvPr>
            <p:ph type="title"/>
          </p:nvPr>
        </p:nvSpPr>
        <p:spPr/>
        <p:txBody>
          <a:bodyPr/>
          <a:lstStyle/>
          <a:p>
            <a:r>
              <a:rPr lang="en-US" dirty="0"/>
              <a:t>Judicial Nominations</a:t>
            </a:r>
          </a:p>
        </p:txBody>
      </p:sp>
      <p:sp>
        <p:nvSpPr>
          <p:cNvPr id="3" name="Content Placeholder 2">
            <a:extLst>
              <a:ext uri="{FF2B5EF4-FFF2-40B4-BE49-F238E27FC236}">
                <a16:creationId xmlns:a16="http://schemas.microsoft.com/office/drawing/2014/main" id="{57E0DA28-0CC9-47AF-B47A-DDA90ABEDB28}"/>
              </a:ext>
            </a:extLst>
          </p:cNvPr>
          <p:cNvSpPr>
            <a:spLocks noGrp="1"/>
          </p:cNvSpPr>
          <p:nvPr>
            <p:ph type="body" sz="quarter" idx="13"/>
          </p:nvPr>
        </p:nvSpPr>
        <p:spPr>
          <a:xfrm>
            <a:off x="419100" y="1228166"/>
            <a:ext cx="8867775" cy="903837"/>
          </a:xfrm>
        </p:spPr>
        <p:txBody>
          <a:bodyPr/>
          <a:lstStyle/>
          <a:p>
            <a:pPr algn="ctr"/>
            <a:r>
              <a:rPr lang="en-US" sz="3200" b="1" dirty="0"/>
              <a:t>Step 2: Blue Slips</a:t>
            </a:r>
          </a:p>
          <a:p>
            <a:endParaRPr lang="en-US" dirty="0"/>
          </a:p>
        </p:txBody>
      </p:sp>
      <p:sp>
        <p:nvSpPr>
          <p:cNvPr id="4" name="Footer Placeholder 3">
            <a:extLst>
              <a:ext uri="{FF2B5EF4-FFF2-40B4-BE49-F238E27FC236}">
                <a16:creationId xmlns:a16="http://schemas.microsoft.com/office/drawing/2014/main" id="{883491DF-F7AA-4636-A8E9-72B97AAB9E29}"/>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54C5D333-8DD4-478D-BC1A-CE57A7CD8904}"/>
              </a:ext>
            </a:extLst>
          </p:cNvPr>
          <p:cNvSpPr>
            <a:spLocks noGrp="1"/>
          </p:cNvSpPr>
          <p:nvPr>
            <p:ph type="sldNum" sz="quarter" idx="4"/>
          </p:nvPr>
        </p:nvSpPr>
        <p:spPr/>
        <p:txBody>
          <a:bodyPr/>
          <a:lstStyle/>
          <a:p>
            <a:fld id="{C41C68F5-B6C8-894A-975B-74022677E404}" type="slidenum">
              <a:rPr lang="en-US" smtClean="0"/>
              <a:pPr/>
              <a:t>22</a:t>
            </a:fld>
            <a:endParaRPr lang="en-US" dirty="0"/>
          </a:p>
        </p:txBody>
      </p:sp>
      <p:pic>
        <p:nvPicPr>
          <p:cNvPr id="6" name="Picture 2" descr="Related image">
            <a:extLst>
              <a:ext uri="{FF2B5EF4-FFF2-40B4-BE49-F238E27FC236}">
                <a16:creationId xmlns:a16="http://schemas.microsoft.com/office/drawing/2014/main" id="{3A759E3B-C341-4D3A-BFBD-233EB8696B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44" t="-3773" r="-3427" b="-4628"/>
          <a:stretch/>
        </p:blipFill>
        <p:spPr bwMode="auto">
          <a:xfrm>
            <a:off x="2993707" y="1686156"/>
            <a:ext cx="4204492" cy="48146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70299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17C2-06FE-4938-9A4C-F0D2D310A5DA}"/>
              </a:ext>
            </a:extLst>
          </p:cNvPr>
          <p:cNvSpPr>
            <a:spLocks noGrp="1"/>
          </p:cNvSpPr>
          <p:nvPr>
            <p:ph type="title"/>
          </p:nvPr>
        </p:nvSpPr>
        <p:spPr/>
        <p:txBody>
          <a:bodyPr/>
          <a:lstStyle/>
          <a:p>
            <a:r>
              <a:rPr lang="en-US" dirty="0"/>
              <a:t>Judicial Nominations	</a:t>
            </a:r>
          </a:p>
        </p:txBody>
      </p:sp>
      <p:sp>
        <p:nvSpPr>
          <p:cNvPr id="4" name="Footer Placeholder 3">
            <a:extLst>
              <a:ext uri="{FF2B5EF4-FFF2-40B4-BE49-F238E27FC236}">
                <a16:creationId xmlns:a16="http://schemas.microsoft.com/office/drawing/2014/main" id="{5ED147FB-31BE-45B6-A1E5-3D4D23CF05FE}"/>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924F110A-D67A-4523-964E-E0225F908FDD}"/>
              </a:ext>
            </a:extLst>
          </p:cNvPr>
          <p:cNvSpPr>
            <a:spLocks noGrp="1"/>
          </p:cNvSpPr>
          <p:nvPr>
            <p:ph type="sldNum" sz="quarter" idx="4"/>
          </p:nvPr>
        </p:nvSpPr>
        <p:spPr/>
        <p:txBody>
          <a:bodyPr/>
          <a:lstStyle/>
          <a:p>
            <a:fld id="{C41C68F5-B6C8-894A-975B-74022677E404}" type="slidenum">
              <a:rPr lang="en-US" smtClean="0"/>
              <a:pPr/>
              <a:t>23</a:t>
            </a:fld>
            <a:endParaRPr lang="en-US" dirty="0"/>
          </a:p>
        </p:txBody>
      </p:sp>
      <p:sp>
        <p:nvSpPr>
          <p:cNvPr id="8" name="Content Placeholder 2">
            <a:extLst>
              <a:ext uri="{FF2B5EF4-FFF2-40B4-BE49-F238E27FC236}">
                <a16:creationId xmlns:a16="http://schemas.microsoft.com/office/drawing/2014/main" id="{92B1FC03-D2E1-450A-892C-268B8B47285C}"/>
              </a:ext>
            </a:extLst>
          </p:cNvPr>
          <p:cNvSpPr txBox="1">
            <a:spLocks/>
          </p:cNvSpPr>
          <p:nvPr/>
        </p:nvSpPr>
        <p:spPr>
          <a:xfrm>
            <a:off x="419100" y="1100803"/>
            <a:ext cx="8435340" cy="17235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a:buNone/>
              <a:defRPr sz="2400" kern="1200">
                <a:solidFill>
                  <a:schemeClr val="tx2"/>
                </a:solidFill>
                <a:latin typeface="Palatino" charset="0"/>
                <a:ea typeface="Palatino" charset="0"/>
                <a:cs typeface="Palatino" charset="0"/>
              </a:defRPr>
            </a:lvl1pPr>
            <a:lvl2pPr marL="685800" indent="-228600" algn="l" defTabSz="914400" rtl="0" eaLnBrk="1" latinLnBrk="0" hangingPunct="1">
              <a:lnSpc>
                <a:spcPct val="90000"/>
              </a:lnSpc>
              <a:spcBef>
                <a:spcPts val="500"/>
              </a:spcBef>
              <a:buFont typeface="Arial"/>
              <a:buChar char="•"/>
              <a:defRPr sz="2000" kern="1200">
                <a:solidFill>
                  <a:schemeClr val="tx2"/>
                </a:solidFill>
                <a:latin typeface="Palatino" charset="0"/>
                <a:ea typeface="Palatino" charset="0"/>
                <a:cs typeface="Palatino" charset="0"/>
              </a:defRPr>
            </a:lvl2pPr>
            <a:lvl3pPr marL="1143000" indent="-228600" algn="l" defTabSz="914400" rtl="0" eaLnBrk="1" latinLnBrk="0" hangingPunct="1">
              <a:lnSpc>
                <a:spcPct val="90000"/>
              </a:lnSpc>
              <a:spcBef>
                <a:spcPts val="500"/>
              </a:spcBef>
              <a:buFont typeface="Arial"/>
              <a:buChar char="•"/>
              <a:defRPr sz="1800" kern="1200">
                <a:solidFill>
                  <a:schemeClr val="tx2"/>
                </a:solidFill>
                <a:latin typeface="Palatino" charset="0"/>
                <a:ea typeface="Palatino" charset="0"/>
                <a:cs typeface="Palatino" charset="0"/>
              </a:defRPr>
            </a:lvl3pPr>
            <a:lvl4pPr marL="1600200" indent="-228600" algn="l" defTabSz="914400" rtl="0" eaLnBrk="1" latinLnBrk="0" hangingPunct="1">
              <a:lnSpc>
                <a:spcPct val="90000"/>
              </a:lnSpc>
              <a:spcBef>
                <a:spcPts val="500"/>
              </a:spcBef>
              <a:buFont typeface="Arial"/>
              <a:buChar char="•"/>
              <a:defRPr sz="1600" kern="1200">
                <a:solidFill>
                  <a:schemeClr val="tx2"/>
                </a:solidFill>
                <a:latin typeface="Palatino" charset="0"/>
                <a:ea typeface="Palatino" charset="0"/>
                <a:cs typeface="Palatino" charset="0"/>
              </a:defRPr>
            </a:lvl4pPr>
            <a:lvl5pPr marL="2057400" indent="-228600" algn="l" defTabSz="914400" rtl="0" eaLnBrk="1" latinLnBrk="0" hangingPunct="1">
              <a:lnSpc>
                <a:spcPct val="90000"/>
              </a:lnSpc>
              <a:spcBef>
                <a:spcPts val="500"/>
              </a:spcBef>
              <a:buFont typeface="Arial"/>
              <a:buChar char="•"/>
              <a:defRPr sz="1400" kern="1200">
                <a:solidFill>
                  <a:schemeClr val="tx2"/>
                </a:solidFill>
                <a:latin typeface="Palatino" charset="0"/>
                <a:ea typeface="Palatino" charset="0"/>
                <a:cs typeface="Palatin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3200" b="1" dirty="0">
                <a:cs typeface="JasmineUPC" panose="02020603050405020304" pitchFamily="18" charset="-34"/>
              </a:rPr>
              <a:t>Step 2: Senate Judiciary Committee Hearing</a:t>
            </a:r>
          </a:p>
          <a:p>
            <a:pPr algn="ctr">
              <a:lnSpc>
                <a:spcPct val="100000"/>
              </a:lnSpc>
              <a:spcBef>
                <a:spcPts val="0"/>
              </a:spcBef>
            </a:pPr>
            <a:endParaRPr lang="en-US" sz="2000" b="1" dirty="0">
              <a:cs typeface="JasmineUPC" panose="02020603050405020304" pitchFamily="18" charset="-34"/>
            </a:endParaRPr>
          </a:p>
          <a:p>
            <a:pPr algn="ctr">
              <a:lnSpc>
                <a:spcPct val="100000"/>
              </a:lnSpc>
              <a:spcBef>
                <a:spcPts val="0"/>
              </a:spcBef>
            </a:pPr>
            <a:r>
              <a:rPr lang="en-US" sz="2000" dirty="0">
                <a:cs typeface="JasmineUPC" panose="02020603050405020304" pitchFamily="18" charset="-34"/>
              </a:rPr>
              <a:t>Questions from Senate Judiciary Committee members</a:t>
            </a:r>
          </a:p>
          <a:p>
            <a:pPr algn="ctr">
              <a:lnSpc>
                <a:spcPct val="100000"/>
              </a:lnSpc>
              <a:spcBef>
                <a:spcPts val="0"/>
              </a:spcBef>
            </a:pPr>
            <a:endParaRPr lang="en-US" sz="2000" dirty="0">
              <a:cs typeface="JasmineUPC" panose="02020603050405020304" pitchFamily="18" charset="-34"/>
            </a:endParaRPr>
          </a:p>
          <a:p>
            <a:pPr algn="ctr">
              <a:lnSpc>
                <a:spcPct val="100000"/>
              </a:lnSpc>
              <a:spcBef>
                <a:spcPts val="0"/>
              </a:spcBef>
            </a:pPr>
            <a:r>
              <a:rPr lang="en-US" sz="2000" dirty="0">
                <a:cs typeface="JasmineUPC" panose="02020603050405020304" pitchFamily="18" charset="-34"/>
              </a:rPr>
              <a:t>Written questions for the record</a:t>
            </a:r>
          </a:p>
        </p:txBody>
      </p:sp>
      <p:graphicFrame>
        <p:nvGraphicFramePr>
          <p:cNvPr id="10" name="Content Placeholder 5">
            <a:extLst>
              <a:ext uri="{FF2B5EF4-FFF2-40B4-BE49-F238E27FC236}">
                <a16:creationId xmlns:a16="http://schemas.microsoft.com/office/drawing/2014/main" id="{ED9F888A-2AF7-421D-833C-120E44883BB1}"/>
              </a:ext>
            </a:extLst>
          </p:cNvPr>
          <p:cNvGraphicFramePr>
            <a:graphicFrameLocks/>
          </p:cNvGraphicFramePr>
          <p:nvPr>
            <p:extLst>
              <p:ext uri="{D42A27DB-BD31-4B8C-83A1-F6EECF244321}">
                <p14:modId xmlns:p14="http://schemas.microsoft.com/office/powerpoint/2010/main" val="1432036209"/>
              </p:ext>
            </p:extLst>
          </p:nvPr>
        </p:nvGraphicFramePr>
        <p:xfrm>
          <a:off x="623187" y="3348832"/>
          <a:ext cx="8859691" cy="205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0643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0E0E-901A-407F-A6EF-F9DDF4FB5498}"/>
              </a:ext>
            </a:extLst>
          </p:cNvPr>
          <p:cNvSpPr>
            <a:spLocks noGrp="1"/>
          </p:cNvSpPr>
          <p:nvPr>
            <p:ph type="title"/>
          </p:nvPr>
        </p:nvSpPr>
        <p:spPr/>
        <p:txBody>
          <a:bodyPr/>
          <a:lstStyle/>
          <a:p>
            <a:r>
              <a:rPr lang="en-US" dirty="0"/>
              <a:t>Judicial Nominations	</a:t>
            </a:r>
          </a:p>
        </p:txBody>
      </p:sp>
      <p:sp>
        <p:nvSpPr>
          <p:cNvPr id="3" name="Content Placeholder 2">
            <a:extLst>
              <a:ext uri="{FF2B5EF4-FFF2-40B4-BE49-F238E27FC236}">
                <a16:creationId xmlns:a16="http://schemas.microsoft.com/office/drawing/2014/main" id="{CBCA3B26-25AA-4D67-8677-D8CAEC1DD0A0}"/>
              </a:ext>
            </a:extLst>
          </p:cNvPr>
          <p:cNvSpPr>
            <a:spLocks noGrp="1"/>
          </p:cNvSpPr>
          <p:nvPr>
            <p:ph type="body" sz="quarter" idx="13"/>
          </p:nvPr>
        </p:nvSpPr>
        <p:spPr>
          <a:xfrm>
            <a:off x="419100" y="1228166"/>
            <a:ext cx="8867775" cy="443198"/>
          </a:xfrm>
        </p:spPr>
        <p:txBody>
          <a:bodyPr/>
          <a:lstStyle/>
          <a:p>
            <a:pPr algn="ctr"/>
            <a:r>
              <a:rPr lang="en-US" sz="3200" b="1" dirty="0"/>
              <a:t>Step 3: Senate Judiciary Committee Reports</a:t>
            </a:r>
          </a:p>
        </p:txBody>
      </p:sp>
      <p:sp>
        <p:nvSpPr>
          <p:cNvPr id="4" name="Footer Placeholder 3">
            <a:extLst>
              <a:ext uri="{FF2B5EF4-FFF2-40B4-BE49-F238E27FC236}">
                <a16:creationId xmlns:a16="http://schemas.microsoft.com/office/drawing/2014/main" id="{F14E3722-196E-45A7-9137-E3BDBE0755C0}"/>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AC44DF88-2D48-4E0E-AEA5-BD7E02E5BC6F}"/>
              </a:ext>
            </a:extLst>
          </p:cNvPr>
          <p:cNvSpPr>
            <a:spLocks noGrp="1"/>
          </p:cNvSpPr>
          <p:nvPr>
            <p:ph type="sldNum" sz="quarter" idx="4"/>
          </p:nvPr>
        </p:nvSpPr>
        <p:spPr/>
        <p:txBody>
          <a:bodyPr/>
          <a:lstStyle/>
          <a:p>
            <a:fld id="{C41C68F5-B6C8-894A-975B-74022677E404}" type="slidenum">
              <a:rPr lang="en-US" smtClean="0"/>
              <a:pPr/>
              <a:t>24</a:t>
            </a:fld>
            <a:endParaRPr lang="en-US" dirty="0"/>
          </a:p>
        </p:txBody>
      </p:sp>
      <p:pic>
        <p:nvPicPr>
          <p:cNvPr id="6" name="Content Placeholder 7">
            <a:extLst>
              <a:ext uri="{FF2B5EF4-FFF2-40B4-BE49-F238E27FC236}">
                <a16:creationId xmlns:a16="http://schemas.microsoft.com/office/drawing/2014/main" id="{034EAA30-0047-4E4D-B51A-75F9F7200058}"/>
              </a:ext>
            </a:extLst>
          </p:cNvPr>
          <p:cNvPicPr>
            <a:picLocks noChangeAspect="1"/>
          </p:cNvPicPr>
          <p:nvPr/>
        </p:nvPicPr>
        <p:blipFill rotWithShape="1">
          <a:blip r:embed="rId3"/>
          <a:srcRect l="22283" t="19447" r="24835" b="9418"/>
          <a:stretch/>
        </p:blipFill>
        <p:spPr>
          <a:xfrm>
            <a:off x="2943829" y="1671364"/>
            <a:ext cx="5640592" cy="5058510"/>
          </a:xfrm>
          <a:prstGeom prst="rect">
            <a:avLst/>
          </a:prstGeom>
        </p:spPr>
      </p:pic>
    </p:spTree>
    <p:extLst>
      <p:ext uri="{BB962C8B-B14F-4D97-AF65-F5344CB8AC3E}">
        <p14:creationId xmlns:p14="http://schemas.microsoft.com/office/powerpoint/2010/main" val="2158231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6F56-B121-4BA2-8564-05D515FFAA66}"/>
              </a:ext>
            </a:extLst>
          </p:cNvPr>
          <p:cNvSpPr>
            <a:spLocks noGrp="1"/>
          </p:cNvSpPr>
          <p:nvPr>
            <p:ph type="title"/>
          </p:nvPr>
        </p:nvSpPr>
        <p:spPr/>
        <p:txBody>
          <a:bodyPr/>
          <a:lstStyle/>
          <a:p>
            <a:r>
              <a:rPr lang="en-US" dirty="0"/>
              <a:t>Judicial Nominations	</a:t>
            </a:r>
          </a:p>
        </p:txBody>
      </p:sp>
      <p:sp>
        <p:nvSpPr>
          <p:cNvPr id="3" name="Content Placeholder 2">
            <a:extLst>
              <a:ext uri="{FF2B5EF4-FFF2-40B4-BE49-F238E27FC236}">
                <a16:creationId xmlns:a16="http://schemas.microsoft.com/office/drawing/2014/main" id="{07135A0B-95F9-495F-AF5F-E2F9F75F2825}"/>
              </a:ext>
            </a:extLst>
          </p:cNvPr>
          <p:cNvSpPr>
            <a:spLocks noGrp="1"/>
          </p:cNvSpPr>
          <p:nvPr>
            <p:ph type="body" sz="quarter" idx="13"/>
          </p:nvPr>
        </p:nvSpPr>
        <p:spPr>
          <a:xfrm>
            <a:off x="419100" y="1228166"/>
            <a:ext cx="8867775" cy="3497368"/>
          </a:xfrm>
        </p:spPr>
        <p:txBody>
          <a:bodyPr/>
          <a:lstStyle/>
          <a:p>
            <a:pPr algn="ctr">
              <a:lnSpc>
                <a:spcPct val="100000"/>
              </a:lnSpc>
              <a:spcBef>
                <a:spcPts val="0"/>
              </a:spcBef>
            </a:pPr>
            <a:r>
              <a:rPr lang="en-US" sz="3200" b="1" dirty="0">
                <a:cs typeface="JasmineUPC" panose="02020603050405020304" pitchFamily="18" charset="-34"/>
              </a:rPr>
              <a:t>Step 3: Committee Reports Nominee Out</a:t>
            </a:r>
          </a:p>
          <a:p>
            <a:pPr algn="ctr">
              <a:lnSpc>
                <a:spcPct val="100000"/>
              </a:lnSpc>
              <a:spcBef>
                <a:spcPts val="0"/>
              </a:spcBef>
            </a:pPr>
            <a:endParaRPr lang="en-US" sz="2000" dirty="0">
              <a:cs typeface="JasmineUPC" panose="02020603050405020304" pitchFamily="18" charset="-34"/>
            </a:endParaRPr>
          </a:p>
          <a:p>
            <a:pPr algn="ctr">
              <a:lnSpc>
                <a:spcPct val="100000"/>
              </a:lnSpc>
              <a:spcBef>
                <a:spcPts val="0"/>
              </a:spcBef>
            </a:pPr>
            <a:r>
              <a:rPr lang="en-US" sz="2000" dirty="0">
                <a:cs typeface="JasmineUPC" panose="02020603050405020304" pitchFamily="18" charset="-34"/>
              </a:rPr>
              <a:t>Committee can report out to the nomination to the full Senate in any of these ways: </a:t>
            </a:r>
          </a:p>
          <a:p>
            <a:pPr algn="ctr"/>
            <a:r>
              <a:rPr lang="en-US" sz="2000" i="1" dirty="0">
                <a:cs typeface="JasmineUPC" panose="02020603050405020304" pitchFamily="18" charset="-34"/>
              </a:rPr>
              <a:t>Favorable</a:t>
            </a:r>
          </a:p>
          <a:p>
            <a:pPr algn="ctr"/>
            <a:r>
              <a:rPr lang="en-US" sz="2000" i="1" dirty="0">
                <a:cs typeface="JasmineUPC" panose="02020603050405020304" pitchFamily="18" charset="-34"/>
              </a:rPr>
              <a:t>Unfavorable</a:t>
            </a:r>
          </a:p>
          <a:p>
            <a:pPr algn="ctr"/>
            <a:r>
              <a:rPr lang="en-US" sz="2000" i="1" dirty="0">
                <a:cs typeface="JasmineUPC" panose="02020603050405020304" pitchFamily="18" charset="-34"/>
              </a:rPr>
              <a:t>Without Recommendation</a:t>
            </a:r>
          </a:p>
          <a:p>
            <a:pPr algn="ctr"/>
            <a:r>
              <a:rPr lang="en-US" sz="2000" i="1" dirty="0">
                <a:cs typeface="JasmineUPC" panose="02020603050405020304" pitchFamily="18" charset="-34"/>
              </a:rPr>
              <a:t>Rejection</a:t>
            </a:r>
          </a:p>
          <a:p>
            <a:endParaRPr lang="en-US" dirty="0"/>
          </a:p>
        </p:txBody>
      </p:sp>
      <p:sp>
        <p:nvSpPr>
          <p:cNvPr id="4" name="Footer Placeholder 3">
            <a:extLst>
              <a:ext uri="{FF2B5EF4-FFF2-40B4-BE49-F238E27FC236}">
                <a16:creationId xmlns:a16="http://schemas.microsoft.com/office/drawing/2014/main" id="{BBBD1530-6917-4DAD-B7F7-B1846D62ABEE}"/>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5E2B9EEC-BCAE-4A25-A8B7-A1B8EBFB64A7}"/>
              </a:ext>
            </a:extLst>
          </p:cNvPr>
          <p:cNvSpPr>
            <a:spLocks noGrp="1"/>
          </p:cNvSpPr>
          <p:nvPr>
            <p:ph type="sldNum" sz="quarter" idx="4"/>
          </p:nvPr>
        </p:nvSpPr>
        <p:spPr/>
        <p:txBody>
          <a:bodyPr/>
          <a:lstStyle/>
          <a:p>
            <a:fld id="{C41C68F5-B6C8-894A-975B-74022677E404}" type="slidenum">
              <a:rPr lang="en-US" smtClean="0"/>
              <a:pPr/>
              <a:t>25</a:t>
            </a:fld>
            <a:endParaRPr lang="en-US" dirty="0"/>
          </a:p>
        </p:txBody>
      </p:sp>
      <p:graphicFrame>
        <p:nvGraphicFramePr>
          <p:cNvPr id="7" name="Content Placeholder 5">
            <a:extLst>
              <a:ext uri="{FF2B5EF4-FFF2-40B4-BE49-F238E27FC236}">
                <a16:creationId xmlns:a16="http://schemas.microsoft.com/office/drawing/2014/main" id="{671597C0-7290-4206-AF5E-081E4C3A979E}"/>
              </a:ext>
            </a:extLst>
          </p:cNvPr>
          <p:cNvGraphicFramePr>
            <a:graphicFrameLocks/>
          </p:cNvGraphicFramePr>
          <p:nvPr>
            <p:extLst>
              <p:ext uri="{D42A27DB-BD31-4B8C-83A1-F6EECF244321}">
                <p14:modId xmlns:p14="http://schemas.microsoft.com/office/powerpoint/2010/main" val="1929246183"/>
              </p:ext>
            </p:extLst>
          </p:nvPr>
        </p:nvGraphicFramePr>
        <p:xfrm>
          <a:off x="558892" y="4288632"/>
          <a:ext cx="8859691" cy="205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7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8397-D51D-4616-8EFA-4FFFDEDF651C}"/>
              </a:ext>
            </a:extLst>
          </p:cNvPr>
          <p:cNvSpPr>
            <a:spLocks noGrp="1"/>
          </p:cNvSpPr>
          <p:nvPr>
            <p:ph type="title"/>
          </p:nvPr>
        </p:nvSpPr>
        <p:spPr/>
        <p:txBody>
          <a:bodyPr/>
          <a:lstStyle/>
          <a:p>
            <a:r>
              <a:rPr lang="en-US" dirty="0"/>
              <a:t>Judicial Nominations</a:t>
            </a:r>
          </a:p>
        </p:txBody>
      </p:sp>
      <p:sp>
        <p:nvSpPr>
          <p:cNvPr id="4" name="Footer Placeholder 3">
            <a:extLst>
              <a:ext uri="{FF2B5EF4-FFF2-40B4-BE49-F238E27FC236}">
                <a16:creationId xmlns:a16="http://schemas.microsoft.com/office/drawing/2014/main" id="{9563B7ED-C273-408B-82C5-8D456803C1A1}"/>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FFD16416-A1A1-4F72-BE07-C54B93AF4EEB}"/>
              </a:ext>
            </a:extLst>
          </p:cNvPr>
          <p:cNvSpPr>
            <a:spLocks noGrp="1"/>
          </p:cNvSpPr>
          <p:nvPr>
            <p:ph type="sldNum" sz="quarter" idx="4"/>
          </p:nvPr>
        </p:nvSpPr>
        <p:spPr/>
        <p:txBody>
          <a:bodyPr/>
          <a:lstStyle/>
          <a:p>
            <a:fld id="{C41C68F5-B6C8-894A-975B-74022677E404}" type="slidenum">
              <a:rPr lang="en-US" smtClean="0"/>
              <a:pPr/>
              <a:t>26</a:t>
            </a:fld>
            <a:endParaRPr lang="en-US" dirty="0"/>
          </a:p>
        </p:txBody>
      </p:sp>
      <p:sp>
        <p:nvSpPr>
          <p:cNvPr id="7" name="Content Placeholder 2">
            <a:extLst>
              <a:ext uri="{FF2B5EF4-FFF2-40B4-BE49-F238E27FC236}">
                <a16:creationId xmlns:a16="http://schemas.microsoft.com/office/drawing/2014/main" id="{177E530F-710A-41CD-A05D-C703AAFCA48D}"/>
              </a:ext>
            </a:extLst>
          </p:cNvPr>
          <p:cNvSpPr txBox="1">
            <a:spLocks/>
          </p:cNvSpPr>
          <p:nvPr/>
        </p:nvSpPr>
        <p:spPr>
          <a:xfrm>
            <a:off x="419100" y="1100803"/>
            <a:ext cx="8435340" cy="17235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a:buNone/>
              <a:defRPr sz="2400" kern="1200">
                <a:solidFill>
                  <a:schemeClr val="tx2"/>
                </a:solidFill>
                <a:latin typeface="Palatino" charset="0"/>
                <a:ea typeface="Palatino" charset="0"/>
                <a:cs typeface="Palatino" charset="0"/>
              </a:defRPr>
            </a:lvl1pPr>
            <a:lvl2pPr marL="685800" indent="-228600" algn="l" defTabSz="914400" rtl="0" eaLnBrk="1" latinLnBrk="0" hangingPunct="1">
              <a:lnSpc>
                <a:spcPct val="90000"/>
              </a:lnSpc>
              <a:spcBef>
                <a:spcPts val="500"/>
              </a:spcBef>
              <a:buFont typeface="Arial"/>
              <a:buChar char="•"/>
              <a:defRPr sz="2000" kern="1200">
                <a:solidFill>
                  <a:schemeClr val="tx2"/>
                </a:solidFill>
                <a:latin typeface="Palatino" charset="0"/>
                <a:ea typeface="Palatino" charset="0"/>
                <a:cs typeface="Palatino" charset="0"/>
              </a:defRPr>
            </a:lvl2pPr>
            <a:lvl3pPr marL="1143000" indent="-228600" algn="l" defTabSz="914400" rtl="0" eaLnBrk="1" latinLnBrk="0" hangingPunct="1">
              <a:lnSpc>
                <a:spcPct val="90000"/>
              </a:lnSpc>
              <a:spcBef>
                <a:spcPts val="500"/>
              </a:spcBef>
              <a:buFont typeface="Arial"/>
              <a:buChar char="•"/>
              <a:defRPr sz="1800" kern="1200">
                <a:solidFill>
                  <a:schemeClr val="tx2"/>
                </a:solidFill>
                <a:latin typeface="Palatino" charset="0"/>
                <a:ea typeface="Palatino" charset="0"/>
                <a:cs typeface="Palatino" charset="0"/>
              </a:defRPr>
            </a:lvl3pPr>
            <a:lvl4pPr marL="1600200" indent="-228600" algn="l" defTabSz="914400" rtl="0" eaLnBrk="1" latinLnBrk="0" hangingPunct="1">
              <a:lnSpc>
                <a:spcPct val="90000"/>
              </a:lnSpc>
              <a:spcBef>
                <a:spcPts val="500"/>
              </a:spcBef>
              <a:buFont typeface="Arial"/>
              <a:buChar char="•"/>
              <a:defRPr sz="1600" kern="1200">
                <a:solidFill>
                  <a:schemeClr val="tx2"/>
                </a:solidFill>
                <a:latin typeface="Palatino" charset="0"/>
                <a:ea typeface="Palatino" charset="0"/>
                <a:cs typeface="Palatino" charset="0"/>
              </a:defRPr>
            </a:lvl4pPr>
            <a:lvl5pPr marL="2057400" indent="-228600" algn="l" defTabSz="914400" rtl="0" eaLnBrk="1" latinLnBrk="0" hangingPunct="1">
              <a:lnSpc>
                <a:spcPct val="90000"/>
              </a:lnSpc>
              <a:spcBef>
                <a:spcPts val="500"/>
              </a:spcBef>
              <a:buFont typeface="Arial"/>
              <a:buChar char="•"/>
              <a:defRPr sz="1400" kern="1200">
                <a:solidFill>
                  <a:schemeClr val="tx2"/>
                </a:solidFill>
                <a:latin typeface="Palatino" charset="0"/>
                <a:ea typeface="Palatino" charset="0"/>
                <a:cs typeface="Palatin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3200" b="1" dirty="0">
                <a:cs typeface="JasmineUPC" panose="02020603050405020304" pitchFamily="18" charset="-34"/>
              </a:rPr>
              <a:t>Step 4: Senate Floor</a:t>
            </a:r>
          </a:p>
          <a:p>
            <a:pPr algn="ctr">
              <a:lnSpc>
                <a:spcPct val="100000"/>
              </a:lnSpc>
              <a:spcBef>
                <a:spcPts val="0"/>
              </a:spcBef>
            </a:pPr>
            <a:endParaRPr lang="en-US" sz="2000" b="1" dirty="0">
              <a:cs typeface="JasmineUPC" panose="02020603050405020304" pitchFamily="18" charset="-34"/>
            </a:endParaRPr>
          </a:p>
          <a:p>
            <a:pPr algn="ctr">
              <a:lnSpc>
                <a:spcPct val="100000"/>
              </a:lnSpc>
              <a:spcBef>
                <a:spcPts val="0"/>
              </a:spcBef>
            </a:pPr>
            <a:r>
              <a:rPr lang="en-US" sz="2000" dirty="0">
                <a:cs typeface="JasmineUPC" panose="02020603050405020304" pitchFamily="18" charset="-34"/>
              </a:rPr>
              <a:t>Executive Calendar</a:t>
            </a:r>
          </a:p>
          <a:p>
            <a:pPr algn="ctr">
              <a:lnSpc>
                <a:spcPct val="100000"/>
              </a:lnSpc>
              <a:spcBef>
                <a:spcPts val="0"/>
              </a:spcBef>
            </a:pPr>
            <a:endParaRPr lang="en-US" sz="2000" dirty="0">
              <a:cs typeface="JasmineUPC" panose="02020603050405020304" pitchFamily="18" charset="-34"/>
            </a:endParaRPr>
          </a:p>
          <a:p>
            <a:pPr algn="ctr">
              <a:lnSpc>
                <a:spcPct val="100000"/>
              </a:lnSpc>
              <a:spcBef>
                <a:spcPts val="0"/>
              </a:spcBef>
            </a:pPr>
            <a:r>
              <a:rPr lang="en-US" sz="2000" dirty="0">
                <a:cs typeface="JasmineUPC" panose="02020603050405020304" pitchFamily="18" charset="-34"/>
              </a:rPr>
              <a:t>Confirmation Vote</a:t>
            </a:r>
          </a:p>
        </p:txBody>
      </p:sp>
      <p:graphicFrame>
        <p:nvGraphicFramePr>
          <p:cNvPr id="10" name="Content Placeholder 5">
            <a:extLst>
              <a:ext uri="{FF2B5EF4-FFF2-40B4-BE49-F238E27FC236}">
                <a16:creationId xmlns:a16="http://schemas.microsoft.com/office/drawing/2014/main" id="{BB0BCBEF-5B76-45E3-9A79-A8C1ED963F21}"/>
              </a:ext>
            </a:extLst>
          </p:cNvPr>
          <p:cNvGraphicFramePr>
            <a:graphicFrameLocks/>
          </p:cNvGraphicFramePr>
          <p:nvPr>
            <p:extLst>
              <p:ext uri="{D42A27DB-BD31-4B8C-83A1-F6EECF244321}">
                <p14:modId xmlns:p14="http://schemas.microsoft.com/office/powerpoint/2010/main" val="1452578864"/>
              </p:ext>
            </p:extLst>
          </p:nvPr>
        </p:nvGraphicFramePr>
        <p:xfrm>
          <a:off x="430305" y="4297362"/>
          <a:ext cx="8859691" cy="205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3455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8FA4-6B29-4DF8-886F-950AD106A577}"/>
              </a:ext>
            </a:extLst>
          </p:cNvPr>
          <p:cNvSpPr>
            <a:spLocks noGrp="1"/>
          </p:cNvSpPr>
          <p:nvPr>
            <p:ph type="title"/>
          </p:nvPr>
        </p:nvSpPr>
        <p:spPr/>
        <p:txBody>
          <a:bodyPr/>
          <a:lstStyle/>
          <a:p>
            <a:r>
              <a:rPr lang="en-US" dirty="0"/>
              <a:t>Judicial Nominations</a:t>
            </a:r>
          </a:p>
        </p:txBody>
      </p:sp>
      <p:sp>
        <p:nvSpPr>
          <p:cNvPr id="6" name="Content Placeholder 2">
            <a:extLst>
              <a:ext uri="{FF2B5EF4-FFF2-40B4-BE49-F238E27FC236}">
                <a16:creationId xmlns:a16="http://schemas.microsoft.com/office/drawing/2014/main" id="{DE56B65D-1F8D-44CC-AD1B-9298E572DB05}"/>
              </a:ext>
            </a:extLst>
          </p:cNvPr>
          <p:cNvSpPr txBox="1">
            <a:spLocks noGrp="1"/>
          </p:cNvSpPr>
          <p:nvPr>
            <p:ph type="body" sz="quarter" idx="13"/>
          </p:nvPr>
        </p:nvSpPr>
        <p:spPr>
          <a:xfrm>
            <a:off x="419100" y="1228166"/>
            <a:ext cx="8867775" cy="233910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a:buNone/>
              <a:defRPr sz="2400" kern="1200">
                <a:solidFill>
                  <a:schemeClr val="tx2"/>
                </a:solidFill>
                <a:latin typeface="Palatino" charset="0"/>
                <a:ea typeface="Palatino" charset="0"/>
                <a:cs typeface="Palatino" charset="0"/>
              </a:defRPr>
            </a:lvl1pPr>
            <a:lvl2pPr marL="685800" indent="-228600" algn="l" defTabSz="914400" rtl="0" eaLnBrk="1" latinLnBrk="0" hangingPunct="1">
              <a:lnSpc>
                <a:spcPct val="90000"/>
              </a:lnSpc>
              <a:spcBef>
                <a:spcPts val="500"/>
              </a:spcBef>
              <a:buFont typeface="Arial"/>
              <a:buChar char="•"/>
              <a:defRPr sz="2000" kern="1200">
                <a:solidFill>
                  <a:schemeClr val="tx2"/>
                </a:solidFill>
                <a:latin typeface="Palatino" charset="0"/>
                <a:ea typeface="Palatino" charset="0"/>
                <a:cs typeface="Palatino" charset="0"/>
              </a:defRPr>
            </a:lvl2pPr>
            <a:lvl3pPr marL="1143000" indent="-228600" algn="l" defTabSz="914400" rtl="0" eaLnBrk="1" latinLnBrk="0" hangingPunct="1">
              <a:lnSpc>
                <a:spcPct val="90000"/>
              </a:lnSpc>
              <a:spcBef>
                <a:spcPts val="500"/>
              </a:spcBef>
              <a:buFont typeface="Arial"/>
              <a:buChar char="•"/>
              <a:defRPr sz="1800" kern="1200">
                <a:solidFill>
                  <a:schemeClr val="tx2"/>
                </a:solidFill>
                <a:latin typeface="Palatino" charset="0"/>
                <a:ea typeface="Palatino" charset="0"/>
                <a:cs typeface="Palatino" charset="0"/>
              </a:defRPr>
            </a:lvl3pPr>
            <a:lvl4pPr marL="1600200" indent="-228600" algn="l" defTabSz="914400" rtl="0" eaLnBrk="1" latinLnBrk="0" hangingPunct="1">
              <a:lnSpc>
                <a:spcPct val="90000"/>
              </a:lnSpc>
              <a:spcBef>
                <a:spcPts val="500"/>
              </a:spcBef>
              <a:buFont typeface="Arial"/>
              <a:buChar char="•"/>
              <a:defRPr sz="1600" kern="1200">
                <a:solidFill>
                  <a:schemeClr val="tx2"/>
                </a:solidFill>
                <a:latin typeface="Palatino" charset="0"/>
                <a:ea typeface="Palatino" charset="0"/>
                <a:cs typeface="Palatino" charset="0"/>
              </a:defRPr>
            </a:lvl4pPr>
            <a:lvl5pPr marL="2057400" indent="-228600" algn="l" defTabSz="914400" rtl="0" eaLnBrk="1" latinLnBrk="0" hangingPunct="1">
              <a:lnSpc>
                <a:spcPct val="90000"/>
              </a:lnSpc>
              <a:spcBef>
                <a:spcPts val="500"/>
              </a:spcBef>
              <a:buFont typeface="Arial"/>
              <a:buChar char="•"/>
              <a:defRPr sz="1400" kern="1200">
                <a:solidFill>
                  <a:schemeClr val="tx2"/>
                </a:solidFill>
                <a:latin typeface="Palatino" charset="0"/>
                <a:ea typeface="Palatino" charset="0"/>
                <a:cs typeface="Palatin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3200" b="1" dirty="0">
                <a:cs typeface="JasmineUPC" panose="02020603050405020304" pitchFamily="18" charset="-34"/>
              </a:rPr>
              <a:t>After Confirmation</a:t>
            </a:r>
          </a:p>
          <a:p>
            <a:pPr algn="ctr">
              <a:lnSpc>
                <a:spcPct val="100000"/>
              </a:lnSpc>
              <a:spcBef>
                <a:spcPts val="0"/>
              </a:spcBef>
            </a:pPr>
            <a:endParaRPr lang="en-US" sz="2000" b="1" dirty="0">
              <a:cs typeface="JasmineUPC" panose="02020603050405020304" pitchFamily="18" charset="-34"/>
            </a:endParaRPr>
          </a:p>
          <a:p>
            <a:pPr algn="ctr">
              <a:lnSpc>
                <a:spcPct val="100000"/>
              </a:lnSpc>
              <a:spcBef>
                <a:spcPts val="0"/>
              </a:spcBef>
            </a:pPr>
            <a:r>
              <a:rPr lang="en-US" sz="2000" dirty="0">
                <a:cs typeface="JasmineUPC" panose="02020603050405020304" pitchFamily="18" charset="-34"/>
              </a:rPr>
              <a:t>President Signs Commission</a:t>
            </a:r>
          </a:p>
          <a:p>
            <a:pPr algn="ctr">
              <a:lnSpc>
                <a:spcPct val="100000"/>
              </a:lnSpc>
              <a:spcBef>
                <a:spcPts val="0"/>
              </a:spcBef>
            </a:pPr>
            <a:endParaRPr lang="en-US" sz="2000" dirty="0">
              <a:cs typeface="JasmineUPC" panose="02020603050405020304" pitchFamily="18" charset="-34"/>
            </a:endParaRPr>
          </a:p>
          <a:p>
            <a:pPr algn="ctr">
              <a:lnSpc>
                <a:spcPct val="100000"/>
              </a:lnSpc>
              <a:spcBef>
                <a:spcPts val="0"/>
              </a:spcBef>
            </a:pPr>
            <a:r>
              <a:rPr lang="en-US" sz="2000" dirty="0">
                <a:cs typeface="JasmineUPC" panose="02020603050405020304" pitchFamily="18" charset="-34"/>
              </a:rPr>
              <a:t>Oath of Office</a:t>
            </a:r>
          </a:p>
          <a:p>
            <a:pPr algn="ctr">
              <a:lnSpc>
                <a:spcPct val="100000"/>
              </a:lnSpc>
              <a:spcBef>
                <a:spcPts val="0"/>
              </a:spcBef>
            </a:pPr>
            <a:endParaRPr lang="en-US" sz="2000" dirty="0">
              <a:cs typeface="JasmineUPC" panose="02020603050405020304" pitchFamily="18" charset="-34"/>
            </a:endParaRPr>
          </a:p>
          <a:p>
            <a:pPr algn="ctr">
              <a:lnSpc>
                <a:spcPct val="100000"/>
              </a:lnSpc>
              <a:spcBef>
                <a:spcPts val="0"/>
              </a:spcBef>
            </a:pPr>
            <a:r>
              <a:rPr lang="en-US" sz="2000" dirty="0">
                <a:cs typeface="JasmineUPC" panose="02020603050405020304" pitchFamily="18" charset="-34"/>
              </a:rPr>
              <a:t>Investiture</a:t>
            </a:r>
          </a:p>
        </p:txBody>
      </p:sp>
      <p:sp>
        <p:nvSpPr>
          <p:cNvPr id="4" name="Footer Placeholder 3">
            <a:extLst>
              <a:ext uri="{FF2B5EF4-FFF2-40B4-BE49-F238E27FC236}">
                <a16:creationId xmlns:a16="http://schemas.microsoft.com/office/drawing/2014/main" id="{A1F8071C-31BD-49AC-A1FF-26AA8AFAB3FC}"/>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D982BED5-5800-481D-A439-D90511F545FA}"/>
              </a:ext>
            </a:extLst>
          </p:cNvPr>
          <p:cNvSpPr>
            <a:spLocks noGrp="1"/>
          </p:cNvSpPr>
          <p:nvPr>
            <p:ph type="sldNum" sz="quarter" idx="4"/>
          </p:nvPr>
        </p:nvSpPr>
        <p:spPr/>
        <p:txBody>
          <a:bodyPr/>
          <a:lstStyle/>
          <a:p>
            <a:fld id="{C41C68F5-B6C8-894A-975B-74022677E404}" type="slidenum">
              <a:rPr lang="en-US" smtClean="0"/>
              <a:pPr/>
              <a:t>27</a:t>
            </a:fld>
            <a:endParaRPr lang="en-US" dirty="0"/>
          </a:p>
        </p:txBody>
      </p:sp>
    </p:spTree>
    <p:extLst>
      <p:ext uri="{BB962C8B-B14F-4D97-AF65-F5344CB8AC3E}">
        <p14:creationId xmlns:p14="http://schemas.microsoft.com/office/powerpoint/2010/main" val="1015710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ED10-7FEF-40B6-8E1A-21DD817421AD}"/>
              </a:ext>
            </a:extLst>
          </p:cNvPr>
          <p:cNvSpPr>
            <a:spLocks noGrp="1"/>
          </p:cNvSpPr>
          <p:nvPr>
            <p:ph type="title"/>
          </p:nvPr>
        </p:nvSpPr>
        <p:spPr/>
        <p:txBody>
          <a:bodyPr/>
          <a:lstStyle/>
          <a:p>
            <a:r>
              <a:rPr lang="en-US" dirty="0"/>
              <a:t>Lower Courts</a:t>
            </a:r>
          </a:p>
        </p:txBody>
      </p:sp>
      <p:sp>
        <p:nvSpPr>
          <p:cNvPr id="3" name="Content Placeholder 2">
            <a:extLst>
              <a:ext uri="{FF2B5EF4-FFF2-40B4-BE49-F238E27FC236}">
                <a16:creationId xmlns:a16="http://schemas.microsoft.com/office/drawing/2014/main" id="{A2DBC40A-486E-4FF5-A801-CF634A5B77E0}"/>
              </a:ext>
            </a:extLst>
          </p:cNvPr>
          <p:cNvSpPr>
            <a:spLocks noGrp="1"/>
          </p:cNvSpPr>
          <p:nvPr>
            <p:ph type="body" sz="quarter" idx="13"/>
          </p:nvPr>
        </p:nvSpPr>
        <p:spPr>
          <a:xfrm>
            <a:off x="419100" y="1228165"/>
            <a:ext cx="8867775" cy="4065353"/>
          </a:xfrm>
        </p:spPr>
        <p:txBody>
          <a:bodyPr/>
          <a:lstStyle/>
          <a:p>
            <a:pPr algn="ctr"/>
            <a:endParaRPr lang="en-US" dirty="0"/>
          </a:p>
          <a:p>
            <a:pPr algn="ctr"/>
            <a:r>
              <a:rPr lang="en-US" sz="3200" b="1" dirty="0"/>
              <a:t>Nearly 20% of federal judgeships are currently vacant or will be soon!</a:t>
            </a:r>
          </a:p>
          <a:p>
            <a:pPr marL="342900" indent="-342900">
              <a:buFont typeface="Arial" panose="020B0604020202020204" pitchFamily="34" charset="0"/>
              <a:buChar char="•"/>
            </a:pPr>
            <a:endParaRPr lang="en-US" dirty="0"/>
          </a:p>
          <a:p>
            <a:pPr lvl="1" indent="0">
              <a:buNone/>
            </a:pPr>
            <a:r>
              <a:rPr lang="en-US" sz="2400" dirty="0"/>
              <a:t>As of January 17, 2018, there are:</a:t>
            </a:r>
          </a:p>
          <a:p>
            <a:pPr marL="1485900" lvl="2" indent="-342900">
              <a:buFont typeface="Arial" panose="020B0604020202020204" pitchFamily="34" charset="0"/>
              <a:buChar char="•"/>
            </a:pPr>
            <a:r>
              <a:rPr lang="en-US" sz="2400" dirty="0"/>
              <a:t>139 Current Vacancies</a:t>
            </a:r>
          </a:p>
          <a:p>
            <a:pPr marL="1485900" lvl="2" indent="-342900">
              <a:buFont typeface="Arial" panose="020B0604020202020204" pitchFamily="34" charset="0"/>
              <a:buChar char="•"/>
            </a:pPr>
            <a:r>
              <a:rPr lang="en-US" sz="2400" dirty="0"/>
              <a:t>24 Known Future Vacancies</a:t>
            </a:r>
          </a:p>
          <a:p>
            <a:pPr marL="1485900" lvl="2" indent="-342900">
              <a:buFont typeface="Arial" panose="020B0604020202020204" pitchFamily="34" charset="0"/>
              <a:buChar char="•"/>
            </a:pPr>
            <a:r>
              <a:rPr lang="en-US" sz="2400" dirty="0"/>
              <a:t>72 Judicial Emergencies</a:t>
            </a:r>
          </a:p>
        </p:txBody>
      </p:sp>
      <p:sp>
        <p:nvSpPr>
          <p:cNvPr id="4" name="Footer Placeholder 3">
            <a:extLst>
              <a:ext uri="{FF2B5EF4-FFF2-40B4-BE49-F238E27FC236}">
                <a16:creationId xmlns:a16="http://schemas.microsoft.com/office/drawing/2014/main" id="{CC95F0A7-A9E0-420F-9DC0-3118295E03C1}"/>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A28E87CF-B1BA-400C-BFBC-9FFE2E59EFEB}"/>
              </a:ext>
            </a:extLst>
          </p:cNvPr>
          <p:cNvSpPr>
            <a:spLocks noGrp="1"/>
          </p:cNvSpPr>
          <p:nvPr>
            <p:ph type="sldNum" sz="quarter" idx="4"/>
          </p:nvPr>
        </p:nvSpPr>
        <p:spPr/>
        <p:txBody>
          <a:bodyPr/>
          <a:lstStyle/>
          <a:p>
            <a:fld id="{C41C68F5-B6C8-894A-975B-74022677E404}" type="slidenum">
              <a:rPr lang="en-US" smtClean="0"/>
              <a:pPr/>
              <a:t>28</a:t>
            </a:fld>
            <a:endParaRPr lang="en-US" dirty="0"/>
          </a:p>
        </p:txBody>
      </p:sp>
    </p:spTree>
    <p:extLst>
      <p:ext uri="{BB962C8B-B14F-4D97-AF65-F5344CB8AC3E}">
        <p14:creationId xmlns:p14="http://schemas.microsoft.com/office/powerpoint/2010/main" val="2363591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BCCB-82BC-4FCA-9C6D-DB80FE0483C1}"/>
              </a:ext>
            </a:extLst>
          </p:cNvPr>
          <p:cNvSpPr>
            <a:spLocks noGrp="1"/>
          </p:cNvSpPr>
          <p:nvPr>
            <p:ph type="title"/>
          </p:nvPr>
        </p:nvSpPr>
        <p:spPr/>
        <p:txBody>
          <a:bodyPr/>
          <a:lstStyle/>
          <a:p>
            <a:r>
              <a:rPr lang="en-US" dirty="0"/>
              <a:t>Lower Courts</a:t>
            </a:r>
          </a:p>
        </p:txBody>
      </p:sp>
      <p:sp>
        <p:nvSpPr>
          <p:cNvPr id="6" name="Text Placeholder 5">
            <a:extLst>
              <a:ext uri="{FF2B5EF4-FFF2-40B4-BE49-F238E27FC236}">
                <a16:creationId xmlns:a16="http://schemas.microsoft.com/office/drawing/2014/main" id="{BB0FB732-D6E2-42E0-9862-2A661F916DCD}"/>
              </a:ext>
            </a:extLst>
          </p:cNvPr>
          <p:cNvSpPr>
            <a:spLocks noGrp="1"/>
          </p:cNvSpPr>
          <p:nvPr>
            <p:ph type="body" sz="quarter" idx="13"/>
          </p:nvPr>
        </p:nvSpPr>
        <p:spPr>
          <a:xfrm>
            <a:off x="419100" y="1228166"/>
            <a:ext cx="8867775" cy="3632789"/>
          </a:xfrm>
        </p:spPr>
        <p:txBody>
          <a:bodyPr/>
          <a:lstStyle/>
          <a:p>
            <a:r>
              <a:rPr lang="en-US" sz="3200" b="1" dirty="0"/>
              <a:t>Why So Many Vacancies?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Senate Republican Majority refused to consider Chief Judge Merrick Garland’s nomination to the U.S. Supreme Court.</a:t>
            </a:r>
          </a:p>
          <a:p>
            <a:pPr marL="342900" indent="-342900">
              <a:buFont typeface="Arial" panose="020B0604020202020204" pitchFamily="34" charset="0"/>
              <a:buChar char="•"/>
            </a:pPr>
            <a:r>
              <a:rPr lang="en-US" sz="2000" dirty="0"/>
              <a:t>They also refused to process nominees to fill more than 100 lower court vacancies. </a:t>
            </a:r>
          </a:p>
          <a:p>
            <a:pPr marL="342900" indent="-342900">
              <a:buFont typeface="Arial" panose="020B0604020202020204" pitchFamily="34" charset="0"/>
              <a:buChar char="•"/>
            </a:pPr>
            <a:r>
              <a:rPr lang="en-US" sz="2000" dirty="0"/>
              <a:t>During President Obama’s final 2 years, the Senate Republican Majority confirmed the fewest number of judges (22 in 2 years) since the Eisenhower Administration.</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F9CF172F-320E-4DD2-A4C1-05E26ECE8ED9}"/>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E3D4B8F6-9DAA-4E50-8FEE-860CC17E2942}"/>
              </a:ext>
            </a:extLst>
          </p:cNvPr>
          <p:cNvSpPr>
            <a:spLocks noGrp="1"/>
          </p:cNvSpPr>
          <p:nvPr>
            <p:ph type="sldNum" sz="quarter" idx="4"/>
          </p:nvPr>
        </p:nvSpPr>
        <p:spPr/>
        <p:txBody>
          <a:bodyPr/>
          <a:lstStyle/>
          <a:p>
            <a:fld id="{C41C68F5-B6C8-894A-975B-74022677E404}" type="slidenum">
              <a:rPr lang="en-US" smtClean="0"/>
              <a:pPr/>
              <a:t>29</a:t>
            </a:fld>
            <a:endParaRPr lang="en-US" dirty="0"/>
          </a:p>
        </p:txBody>
      </p:sp>
    </p:spTree>
    <p:extLst>
      <p:ext uri="{BB962C8B-B14F-4D97-AF65-F5344CB8AC3E}">
        <p14:creationId xmlns:p14="http://schemas.microsoft.com/office/powerpoint/2010/main" val="32533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5C9F-64A9-41DD-9FB2-28EB5164F5C6}"/>
              </a:ext>
            </a:extLst>
          </p:cNvPr>
          <p:cNvSpPr>
            <a:spLocks noGrp="1"/>
          </p:cNvSpPr>
          <p:nvPr>
            <p:ph type="title"/>
          </p:nvPr>
        </p:nvSpPr>
        <p:spPr/>
        <p:txBody>
          <a:bodyPr/>
          <a:lstStyle/>
          <a:p>
            <a:r>
              <a:rPr lang="en-US" dirty="0"/>
              <a:t>The U.S. Constitution</a:t>
            </a:r>
          </a:p>
        </p:txBody>
      </p:sp>
      <p:sp>
        <p:nvSpPr>
          <p:cNvPr id="4" name="Footer Placeholder 3">
            <a:extLst>
              <a:ext uri="{FF2B5EF4-FFF2-40B4-BE49-F238E27FC236}">
                <a16:creationId xmlns:a16="http://schemas.microsoft.com/office/drawing/2014/main" id="{8E5FC4E7-1A7A-4A7F-9316-AA4D843D4B61}"/>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AA8E149F-1785-4476-B734-00DF023C93FD}"/>
              </a:ext>
            </a:extLst>
          </p:cNvPr>
          <p:cNvSpPr>
            <a:spLocks noGrp="1"/>
          </p:cNvSpPr>
          <p:nvPr>
            <p:ph type="sldNum" sz="quarter" idx="4"/>
          </p:nvPr>
        </p:nvSpPr>
        <p:spPr/>
        <p:txBody>
          <a:bodyPr/>
          <a:lstStyle/>
          <a:p>
            <a:fld id="{C41C68F5-B6C8-894A-975B-74022677E404}" type="slidenum">
              <a:rPr lang="en-US" smtClean="0"/>
              <a:pPr/>
              <a:t>3</a:t>
            </a:fld>
            <a:endParaRPr lang="en-US" dirty="0"/>
          </a:p>
        </p:txBody>
      </p:sp>
      <p:graphicFrame>
        <p:nvGraphicFramePr>
          <p:cNvPr id="6" name="Content Placeholder 5">
            <a:extLst>
              <a:ext uri="{FF2B5EF4-FFF2-40B4-BE49-F238E27FC236}">
                <a16:creationId xmlns:a16="http://schemas.microsoft.com/office/drawing/2014/main" id="{35AE3744-EC75-4084-A0AF-4980437812F5}"/>
              </a:ext>
            </a:extLst>
          </p:cNvPr>
          <p:cNvGraphicFramePr>
            <a:graphicFrameLocks noGrp="1"/>
          </p:cNvGraphicFramePr>
          <p:nvPr>
            <p:ph idx="4294967295"/>
            <p:extLst>
              <p:ext uri="{D42A27DB-BD31-4B8C-83A1-F6EECF244321}">
                <p14:modId xmlns:p14="http://schemas.microsoft.com/office/powerpoint/2010/main" val="1128072864"/>
              </p:ext>
            </p:extLst>
          </p:nvPr>
        </p:nvGraphicFramePr>
        <p:xfrm>
          <a:off x="419100" y="1297305"/>
          <a:ext cx="8089900" cy="426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3" descr="capitol.jpg">
            <a:extLst>
              <a:ext uri="{FF2B5EF4-FFF2-40B4-BE49-F238E27FC236}">
                <a16:creationId xmlns:a16="http://schemas.microsoft.com/office/drawing/2014/main" id="{4A996C99-872A-481C-83EB-B1010C5917CD}"/>
              </a:ext>
            </a:extLst>
          </p:cNvPr>
          <p:cNvPicPr>
            <a:picLocks noChangeAspect="1"/>
          </p:cNvPicPr>
          <p:nvPr/>
        </p:nvPicPr>
        <p:blipFill>
          <a:blip r:embed="rId8">
            <a:extLst>
              <a:ext uri="{28A0092B-C50C-407E-A947-70E740481C1C}">
                <a14:useLocalDpi xmlns:a14="http://schemas.microsoft.com/office/drawing/2010/main" val="0"/>
              </a:ext>
            </a:extLst>
          </a:blip>
          <a:srcRect t="-12002" b="-12002"/>
          <a:stretch>
            <a:fillRect/>
          </a:stretch>
        </p:blipFill>
        <p:spPr>
          <a:xfrm>
            <a:off x="6483916" y="1499113"/>
            <a:ext cx="2238846" cy="1189712"/>
          </a:xfrm>
          <a:prstGeom prst="rect">
            <a:avLst/>
          </a:prstGeom>
        </p:spPr>
      </p:pic>
      <p:pic>
        <p:nvPicPr>
          <p:cNvPr id="8" name="Content Placeholder 3" descr="whitehouse.jpg">
            <a:extLst>
              <a:ext uri="{FF2B5EF4-FFF2-40B4-BE49-F238E27FC236}">
                <a16:creationId xmlns:a16="http://schemas.microsoft.com/office/drawing/2014/main" id="{0AE80D7B-82D0-4161-AD0A-9729B9BB5EAD}"/>
              </a:ext>
            </a:extLst>
          </p:cNvPr>
          <p:cNvPicPr>
            <a:picLocks noChangeAspect="1"/>
          </p:cNvPicPr>
          <p:nvPr/>
        </p:nvPicPr>
        <p:blipFill>
          <a:blip r:embed="rId9">
            <a:extLst>
              <a:ext uri="{28A0092B-C50C-407E-A947-70E740481C1C}">
                <a14:useLocalDpi xmlns:a14="http://schemas.microsoft.com/office/drawing/2010/main" val="0"/>
              </a:ext>
            </a:extLst>
          </a:blip>
          <a:srcRect l="-12608" r="-12608"/>
          <a:stretch>
            <a:fillRect/>
          </a:stretch>
        </p:blipFill>
        <p:spPr>
          <a:xfrm>
            <a:off x="6686550" y="2966603"/>
            <a:ext cx="2253495" cy="1239335"/>
          </a:xfrm>
          <a:prstGeom prst="rect">
            <a:avLst/>
          </a:prstGeom>
        </p:spPr>
      </p:pic>
      <p:pic>
        <p:nvPicPr>
          <p:cNvPr id="9" name="Content Placeholder 3" descr="supremecourt.jpg">
            <a:extLst>
              <a:ext uri="{FF2B5EF4-FFF2-40B4-BE49-F238E27FC236}">
                <a16:creationId xmlns:a16="http://schemas.microsoft.com/office/drawing/2014/main" id="{BFF1F9CC-366D-45E2-B2E4-2AD45AE2FA16}"/>
              </a:ext>
            </a:extLst>
          </p:cNvPr>
          <p:cNvPicPr>
            <a:picLocks noChangeAspect="1"/>
          </p:cNvPicPr>
          <p:nvPr/>
        </p:nvPicPr>
        <p:blipFill>
          <a:blip r:embed="rId10">
            <a:extLst>
              <a:ext uri="{28A0092B-C50C-407E-A947-70E740481C1C}">
                <a14:useLocalDpi xmlns:a14="http://schemas.microsoft.com/office/drawing/2010/main" val="0"/>
              </a:ext>
            </a:extLst>
          </a:blip>
          <a:srcRect l="-12095" r="-12095"/>
          <a:stretch>
            <a:fillRect/>
          </a:stretch>
        </p:blipFill>
        <p:spPr>
          <a:xfrm>
            <a:off x="7208044" y="4648918"/>
            <a:ext cx="1667707" cy="917175"/>
          </a:xfrm>
          <a:prstGeom prst="rect">
            <a:avLst/>
          </a:prstGeom>
        </p:spPr>
      </p:pic>
    </p:spTree>
    <p:extLst>
      <p:ext uri="{BB962C8B-B14F-4D97-AF65-F5344CB8AC3E}">
        <p14:creationId xmlns:p14="http://schemas.microsoft.com/office/powerpoint/2010/main" val="2086800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CF9E0-059E-414E-AA9E-295D20E77C42}"/>
              </a:ext>
            </a:extLst>
          </p:cNvPr>
          <p:cNvSpPr>
            <a:spLocks noGrp="1"/>
          </p:cNvSpPr>
          <p:nvPr>
            <p:ph type="title"/>
          </p:nvPr>
        </p:nvSpPr>
        <p:spPr/>
        <p:txBody>
          <a:bodyPr/>
          <a:lstStyle/>
          <a:p>
            <a:r>
              <a:rPr lang="en-US" dirty="0"/>
              <a:t>Lower Courts</a:t>
            </a:r>
          </a:p>
        </p:txBody>
      </p:sp>
      <p:sp>
        <p:nvSpPr>
          <p:cNvPr id="3" name="Text Placeholder 2">
            <a:extLst>
              <a:ext uri="{FF2B5EF4-FFF2-40B4-BE49-F238E27FC236}">
                <a16:creationId xmlns:a16="http://schemas.microsoft.com/office/drawing/2014/main" id="{E96AEAFB-68DF-4D50-A58C-25825AE5204B}"/>
              </a:ext>
            </a:extLst>
          </p:cNvPr>
          <p:cNvSpPr>
            <a:spLocks noGrp="1"/>
          </p:cNvSpPr>
          <p:nvPr>
            <p:ph type="body" sz="quarter" idx="13"/>
          </p:nvPr>
        </p:nvSpPr>
        <p:spPr>
          <a:xfrm>
            <a:off x="419100" y="1228166"/>
            <a:ext cx="8867775" cy="1475276"/>
          </a:xfrm>
        </p:spPr>
        <p:txBody>
          <a:bodyPr/>
          <a:lstStyle/>
          <a:p>
            <a:pPr algn="ctr"/>
            <a:r>
              <a:rPr lang="en-US" sz="3200" b="1" dirty="0"/>
              <a:t>How is President Trump Doing?</a:t>
            </a:r>
          </a:p>
          <a:p>
            <a:endParaRPr lang="en-US" sz="3200" b="1" dirty="0"/>
          </a:p>
          <a:p>
            <a:endParaRPr lang="en-US" dirty="0"/>
          </a:p>
        </p:txBody>
      </p:sp>
      <p:sp>
        <p:nvSpPr>
          <p:cNvPr id="4" name="Footer Placeholder 3">
            <a:extLst>
              <a:ext uri="{FF2B5EF4-FFF2-40B4-BE49-F238E27FC236}">
                <a16:creationId xmlns:a16="http://schemas.microsoft.com/office/drawing/2014/main" id="{41F2A772-1BD0-4B87-B057-25FBC168E625}"/>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08EACCB3-36AD-49C1-9BEA-FFBFE7E4B61A}"/>
              </a:ext>
            </a:extLst>
          </p:cNvPr>
          <p:cNvSpPr>
            <a:spLocks noGrp="1"/>
          </p:cNvSpPr>
          <p:nvPr>
            <p:ph type="sldNum" sz="quarter" idx="4"/>
          </p:nvPr>
        </p:nvSpPr>
        <p:spPr/>
        <p:txBody>
          <a:bodyPr/>
          <a:lstStyle/>
          <a:p>
            <a:fld id="{C41C68F5-B6C8-894A-975B-74022677E404}" type="slidenum">
              <a:rPr lang="en-US" smtClean="0"/>
              <a:pPr/>
              <a:t>30</a:t>
            </a:fld>
            <a:endParaRPr lang="en-US" dirty="0"/>
          </a:p>
        </p:txBody>
      </p:sp>
      <p:graphicFrame>
        <p:nvGraphicFramePr>
          <p:cNvPr id="6" name="Diagram 5">
            <a:extLst>
              <a:ext uri="{FF2B5EF4-FFF2-40B4-BE49-F238E27FC236}">
                <a16:creationId xmlns:a16="http://schemas.microsoft.com/office/drawing/2014/main" id="{C7CD895B-3E7B-4BC9-997A-605B358AC359}"/>
              </a:ext>
            </a:extLst>
          </p:cNvPr>
          <p:cNvGraphicFramePr/>
          <p:nvPr>
            <p:extLst>
              <p:ext uri="{D42A27DB-BD31-4B8C-83A1-F6EECF244321}">
                <p14:modId xmlns:p14="http://schemas.microsoft.com/office/powerpoint/2010/main" val="3839711746"/>
              </p:ext>
            </p:extLst>
          </p:nvPr>
        </p:nvGraphicFramePr>
        <p:xfrm>
          <a:off x="2051823" y="1965804"/>
          <a:ext cx="5859503" cy="3914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01EB6A8-6470-4788-8A89-7316E8E7F80B}"/>
              </a:ext>
            </a:extLst>
          </p:cNvPr>
          <p:cNvSpPr txBox="1"/>
          <p:nvPr/>
        </p:nvSpPr>
        <p:spPr>
          <a:xfrm>
            <a:off x="6082080" y="5774608"/>
            <a:ext cx="1700658" cy="276999"/>
          </a:xfrm>
          <a:prstGeom prst="rect">
            <a:avLst/>
          </a:prstGeom>
          <a:noFill/>
        </p:spPr>
        <p:txBody>
          <a:bodyPr wrap="none" rtlCol="0">
            <a:spAutoFit/>
          </a:bodyPr>
          <a:lstStyle/>
          <a:p>
            <a:r>
              <a:rPr lang="en-US" sz="1200" i="1" dirty="0"/>
              <a:t>As of January 12, 2018</a:t>
            </a:r>
          </a:p>
        </p:txBody>
      </p:sp>
    </p:spTree>
    <p:extLst>
      <p:ext uri="{BB962C8B-B14F-4D97-AF65-F5344CB8AC3E}">
        <p14:creationId xmlns:p14="http://schemas.microsoft.com/office/powerpoint/2010/main" val="1405004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468273-6B61-4AF3-96B7-E92DCB57B4B5}"/>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94BA7104-F28D-4401-84FF-0DA7C509E07D}"/>
              </a:ext>
            </a:extLst>
          </p:cNvPr>
          <p:cNvSpPr>
            <a:spLocks noGrp="1"/>
          </p:cNvSpPr>
          <p:nvPr>
            <p:ph type="sldNum" sz="quarter" idx="4"/>
          </p:nvPr>
        </p:nvSpPr>
        <p:spPr/>
        <p:txBody>
          <a:bodyPr/>
          <a:lstStyle/>
          <a:p>
            <a:fld id="{C41C68F5-B6C8-894A-975B-74022677E404}" type="slidenum">
              <a:rPr lang="en-US" smtClean="0"/>
              <a:pPr/>
              <a:t>31</a:t>
            </a:fld>
            <a:endParaRPr lang="en-US" dirty="0"/>
          </a:p>
        </p:txBody>
      </p:sp>
      <p:graphicFrame>
        <p:nvGraphicFramePr>
          <p:cNvPr id="6" name="Table 5">
            <a:extLst>
              <a:ext uri="{FF2B5EF4-FFF2-40B4-BE49-F238E27FC236}">
                <a16:creationId xmlns:a16="http://schemas.microsoft.com/office/drawing/2014/main" id="{F537AB07-2930-44C2-A6AA-808018364812}"/>
              </a:ext>
            </a:extLst>
          </p:cNvPr>
          <p:cNvGraphicFramePr>
            <a:graphicFrameLocks noGrp="1"/>
          </p:cNvGraphicFramePr>
          <p:nvPr>
            <p:extLst>
              <p:ext uri="{D42A27DB-BD31-4B8C-83A1-F6EECF244321}">
                <p14:modId xmlns:p14="http://schemas.microsoft.com/office/powerpoint/2010/main" val="1622248980"/>
              </p:ext>
            </p:extLst>
          </p:nvPr>
        </p:nvGraphicFramePr>
        <p:xfrm>
          <a:off x="1541962" y="199145"/>
          <a:ext cx="8398650" cy="6608278"/>
        </p:xfrm>
        <a:graphic>
          <a:graphicData uri="http://schemas.openxmlformats.org/drawingml/2006/table">
            <a:tbl>
              <a:tblPr firstRow="1" bandRow="1">
                <a:tableStyleId>{5C22544A-7EE6-4342-B048-85BDC9FD1C3A}</a:tableStyleId>
              </a:tblPr>
              <a:tblGrid>
                <a:gridCol w="812213">
                  <a:extLst>
                    <a:ext uri="{9D8B030D-6E8A-4147-A177-3AD203B41FA5}">
                      <a16:colId xmlns:a16="http://schemas.microsoft.com/office/drawing/2014/main" val="1116189281"/>
                    </a:ext>
                  </a:extLst>
                </a:gridCol>
                <a:gridCol w="1568911">
                  <a:extLst>
                    <a:ext uri="{9D8B030D-6E8A-4147-A177-3AD203B41FA5}">
                      <a16:colId xmlns:a16="http://schemas.microsoft.com/office/drawing/2014/main" val="2895512237"/>
                    </a:ext>
                  </a:extLst>
                </a:gridCol>
                <a:gridCol w="1382135">
                  <a:extLst>
                    <a:ext uri="{9D8B030D-6E8A-4147-A177-3AD203B41FA5}">
                      <a16:colId xmlns:a16="http://schemas.microsoft.com/office/drawing/2014/main" val="1135564212"/>
                    </a:ext>
                  </a:extLst>
                </a:gridCol>
                <a:gridCol w="1282522">
                  <a:extLst>
                    <a:ext uri="{9D8B030D-6E8A-4147-A177-3AD203B41FA5}">
                      <a16:colId xmlns:a16="http://schemas.microsoft.com/office/drawing/2014/main" val="1374053780"/>
                    </a:ext>
                  </a:extLst>
                </a:gridCol>
                <a:gridCol w="2054525">
                  <a:extLst>
                    <a:ext uri="{9D8B030D-6E8A-4147-A177-3AD203B41FA5}">
                      <a16:colId xmlns:a16="http://schemas.microsoft.com/office/drawing/2014/main" val="1873058380"/>
                    </a:ext>
                  </a:extLst>
                </a:gridCol>
                <a:gridCol w="1298344">
                  <a:extLst>
                    <a:ext uri="{9D8B030D-6E8A-4147-A177-3AD203B41FA5}">
                      <a16:colId xmlns:a16="http://schemas.microsoft.com/office/drawing/2014/main" val="934417300"/>
                    </a:ext>
                  </a:extLst>
                </a:gridCol>
              </a:tblGrid>
              <a:tr h="297721">
                <a:tc gridSpan="6">
                  <a:txBody>
                    <a:bodyPr/>
                    <a:lstStyle/>
                    <a:p>
                      <a:pPr algn="ctr"/>
                      <a:r>
                        <a:rPr lang="en-US" sz="1800" b="1" dirty="0"/>
                        <a:t>Article III (Lifetime) Confirmations and Nominations </a:t>
                      </a:r>
                    </a:p>
                    <a:p>
                      <a:pPr algn="ctr"/>
                      <a:r>
                        <a:rPr lang="en-US" sz="1800" b="1" dirty="0"/>
                        <a:t>in the First Year of Recent Administrations</a:t>
                      </a:r>
                    </a:p>
                  </a:txBody>
                  <a:tcPr marL="0" marR="0" marT="0" marB="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6802451"/>
                  </a:ext>
                </a:extLst>
              </a:tr>
              <a:tr h="516659">
                <a:tc>
                  <a:txBody>
                    <a:bodyPr/>
                    <a:lstStyle/>
                    <a:p>
                      <a:pPr algn="ctr"/>
                      <a:endParaRPr lang="en-US" sz="1200" b="1" dirty="0"/>
                    </a:p>
                  </a:txBody>
                  <a:tcPr marL="0" marR="0" marT="0" marB="0" anchor="ctr"/>
                </a:tc>
                <a:tc>
                  <a:txBody>
                    <a:bodyPr/>
                    <a:lstStyle/>
                    <a:p>
                      <a:pPr algn="ctr"/>
                      <a:r>
                        <a:rPr lang="en-US" sz="1400" b="1" dirty="0"/>
                        <a:t>Supreme Court Confirmations</a:t>
                      </a:r>
                    </a:p>
                  </a:txBody>
                  <a:tcPr marL="0" marR="0" marT="0" marB="0" anchor="ctr"/>
                </a:tc>
                <a:tc>
                  <a:txBody>
                    <a:bodyPr/>
                    <a:lstStyle/>
                    <a:p>
                      <a:pPr algn="ctr"/>
                      <a:r>
                        <a:rPr lang="en-US" sz="1400" b="1" dirty="0"/>
                        <a:t>Circuit Court Confirmations</a:t>
                      </a:r>
                    </a:p>
                  </a:txBody>
                  <a:tcPr marL="0" marR="0" marT="0" marB="0" anchor="ctr"/>
                </a:tc>
                <a:tc>
                  <a:txBody>
                    <a:bodyPr/>
                    <a:lstStyle/>
                    <a:p>
                      <a:pPr algn="ctr"/>
                      <a:r>
                        <a:rPr lang="en-US" sz="1400" b="1" dirty="0"/>
                        <a:t>District Court Confirmations</a:t>
                      </a:r>
                    </a:p>
                  </a:txBody>
                  <a:tcPr marL="0" marR="0" marT="0" marB="0" anchor="ctr"/>
                </a:tc>
                <a:tc>
                  <a:txBody>
                    <a:bodyPr/>
                    <a:lstStyle/>
                    <a:p>
                      <a:pPr algn="ctr"/>
                      <a:r>
                        <a:rPr lang="en-US" sz="1400" b="1" dirty="0"/>
                        <a:t>Total </a:t>
                      </a:r>
                    </a:p>
                    <a:p>
                      <a:pPr algn="ctr"/>
                      <a:r>
                        <a:rPr lang="en-US" sz="1400" b="1" dirty="0"/>
                        <a:t>Confirmations</a:t>
                      </a:r>
                    </a:p>
                  </a:txBody>
                  <a:tcPr marL="0" marR="0" marT="0" marB="0" anchor="ctr"/>
                </a:tc>
                <a:tc>
                  <a:txBody>
                    <a:bodyPr/>
                    <a:lstStyle/>
                    <a:p>
                      <a:pPr algn="ctr"/>
                      <a:r>
                        <a:rPr lang="en-US" sz="1400" b="1" dirty="0"/>
                        <a:t>Total </a:t>
                      </a:r>
                    </a:p>
                    <a:p>
                      <a:pPr algn="ctr"/>
                      <a:r>
                        <a:rPr lang="en-US" sz="1400" b="1" dirty="0"/>
                        <a:t>Nominations</a:t>
                      </a:r>
                    </a:p>
                  </a:txBody>
                  <a:tcPr marL="0" marR="0" marT="0" marB="0" anchor="ctr"/>
                </a:tc>
                <a:extLst>
                  <a:ext uri="{0D108BD9-81ED-4DB2-BD59-A6C34878D82A}">
                    <a16:rowId xmlns:a16="http://schemas.microsoft.com/office/drawing/2014/main" val="1330050052"/>
                  </a:ext>
                </a:extLst>
              </a:tr>
              <a:tr h="742061">
                <a:tc>
                  <a:txBody>
                    <a:bodyPr/>
                    <a:lstStyle/>
                    <a:p>
                      <a:pPr algn="ctr"/>
                      <a:r>
                        <a:rPr lang="en-US" sz="1400" b="1" dirty="0"/>
                        <a:t>Trump </a:t>
                      </a:r>
                    </a:p>
                    <a:p>
                      <a:pPr algn="ctr"/>
                      <a:r>
                        <a:rPr lang="en-US" sz="1400" b="1" dirty="0"/>
                        <a:t>(2017)</a:t>
                      </a:r>
                    </a:p>
                  </a:txBody>
                  <a:tcPr marL="0" marR="0" marT="0" marB="0" anchor="ctr"/>
                </a:tc>
                <a:tc>
                  <a:txBody>
                    <a:bodyPr/>
                    <a:lstStyle/>
                    <a:p>
                      <a:pPr algn="ctr"/>
                      <a:r>
                        <a:rPr lang="en-US" sz="1200" b="1" dirty="0"/>
                        <a:t>1</a:t>
                      </a:r>
                    </a:p>
                    <a:p>
                      <a:pPr algn="ctr"/>
                      <a:r>
                        <a:rPr lang="en-US" sz="1200" b="0" dirty="0"/>
                        <a:t>Gorsuch</a:t>
                      </a:r>
                    </a:p>
                  </a:txBody>
                  <a:tcPr marL="0" marR="0" marT="0" marB="0" anchor="ctr"/>
                </a:tc>
                <a:tc>
                  <a:txBody>
                    <a:bodyPr/>
                    <a:lstStyle/>
                    <a:p>
                      <a:pPr algn="ctr"/>
                      <a:r>
                        <a:rPr lang="en-US" sz="1200" b="1" dirty="0"/>
                        <a:t>12</a:t>
                      </a:r>
                    </a:p>
                  </a:txBody>
                  <a:tcPr marL="0" marR="0" marT="0" marB="0" anchor="ctr"/>
                </a:tc>
                <a:tc>
                  <a:txBody>
                    <a:bodyPr/>
                    <a:lstStyle/>
                    <a:p>
                      <a:pPr algn="ctr"/>
                      <a:r>
                        <a:rPr lang="en-US" sz="1200" b="1" dirty="0"/>
                        <a:t>6</a:t>
                      </a:r>
                    </a:p>
                  </a:txBody>
                  <a:tcPr marL="0" marR="0" marT="0" marB="0" anchor="ctr"/>
                </a:tc>
                <a:tc>
                  <a:txBody>
                    <a:bodyPr/>
                    <a:lstStyle/>
                    <a:p>
                      <a:pPr algn="ctr"/>
                      <a:r>
                        <a:rPr lang="en-US" sz="1200" b="1" dirty="0"/>
                        <a:t>19</a:t>
                      </a:r>
                    </a:p>
                    <a:p>
                      <a:pPr algn="ctr"/>
                      <a:r>
                        <a:rPr lang="en-US" sz="1100" b="0" dirty="0"/>
                        <a:t>21% Women</a:t>
                      </a:r>
                    </a:p>
                    <a:p>
                      <a:pPr algn="ctr"/>
                      <a:r>
                        <a:rPr lang="en-US" sz="1100" b="0" dirty="0"/>
                        <a:t>11% POC</a:t>
                      </a:r>
                    </a:p>
                    <a:p>
                      <a:pPr algn="ctr"/>
                      <a:r>
                        <a:rPr lang="en-US" sz="1050" b="0" dirty="0"/>
                        <a:t>4 Women (3 Cir., 1 Dist.)</a:t>
                      </a:r>
                    </a:p>
                    <a:p>
                      <a:pPr algn="ctr"/>
                      <a:r>
                        <a:rPr lang="en-US" sz="1050" b="0" dirty="0"/>
                        <a:t>2 Men of Color (Cir.)</a:t>
                      </a:r>
                      <a:endParaRPr lang="en-US" sz="1100" b="0" dirty="0"/>
                    </a:p>
                  </a:txBody>
                  <a:tcPr marL="0" marR="0" marT="0" marB="0" anchor="ctr"/>
                </a:tc>
                <a:tc>
                  <a:txBody>
                    <a:bodyPr/>
                    <a:lstStyle/>
                    <a:p>
                      <a:pPr algn="ctr"/>
                      <a:r>
                        <a:rPr lang="en-US" sz="1200" b="1" dirty="0"/>
                        <a:t>69</a:t>
                      </a:r>
                    </a:p>
                  </a:txBody>
                  <a:tcPr marL="0" marR="0" marT="0" marB="0" anchor="ctr"/>
                </a:tc>
                <a:extLst>
                  <a:ext uri="{0D108BD9-81ED-4DB2-BD59-A6C34878D82A}">
                    <a16:rowId xmlns:a16="http://schemas.microsoft.com/office/drawing/2014/main" val="1988436429"/>
                  </a:ext>
                </a:extLst>
              </a:tr>
              <a:tr h="872525">
                <a:tc>
                  <a:txBody>
                    <a:bodyPr/>
                    <a:lstStyle/>
                    <a:p>
                      <a:pPr algn="ctr"/>
                      <a:r>
                        <a:rPr lang="en-US" sz="1400" b="1" dirty="0"/>
                        <a:t>Obama </a:t>
                      </a:r>
                    </a:p>
                    <a:p>
                      <a:pPr algn="ctr"/>
                      <a:r>
                        <a:rPr lang="en-US" sz="1400" b="1" dirty="0"/>
                        <a:t>(2009)</a:t>
                      </a:r>
                    </a:p>
                  </a:txBody>
                  <a:tcPr marL="0" marR="0" marT="0" marB="0" anchor="ctr"/>
                </a:tc>
                <a:tc>
                  <a:txBody>
                    <a:bodyPr/>
                    <a:lstStyle/>
                    <a:p>
                      <a:pPr algn="ctr"/>
                      <a:r>
                        <a:rPr lang="en-US" sz="1200" b="1" dirty="0"/>
                        <a:t>1</a:t>
                      </a:r>
                    </a:p>
                    <a:p>
                      <a:pPr algn="ctr"/>
                      <a:r>
                        <a:rPr lang="en-US" sz="1200" b="0" dirty="0"/>
                        <a:t>Sotomayor</a:t>
                      </a:r>
                    </a:p>
                  </a:txBody>
                  <a:tcPr marL="0" marR="0" marT="0" marB="0" anchor="ctr"/>
                </a:tc>
                <a:tc>
                  <a:txBody>
                    <a:bodyPr/>
                    <a:lstStyle/>
                    <a:p>
                      <a:pPr algn="ctr"/>
                      <a:r>
                        <a:rPr lang="en-US" sz="1200" b="1" dirty="0"/>
                        <a:t>3</a:t>
                      </a:r>
                    </a:p>
                  </a:txBody>
                  <a:tcPr marL="0" marR="0" marT="0" marB="0" anchor="ctr"/>
                </a:tc>
                <a:tc>
                  <a:txBody>
                    <a:bodyPr/>
                    <a:lstStyle/>
                    <a:p>
                      <a:pPr algn="ctr"/>
                      <a:r>
                        <a:rPr lang="en-US" sz="1200" b="1" dirty="0"/>
                        <a:t>9</a:t>
                      </a:r>
                    </a:p>
                  </a:txBody>
                  <a:tcPr marL="0" marR="0" marT="0" marB="0" anchor="ctr"/>
                </a:tc>
                <a:tc>
                  <a:txBody>
                    <a:bodyPr/>
                    <a:lstStyle/>
                    <a:p>
                      <a:pPr algn="ctr"/>
                      <a:r>
                        <a:rPr lang="en-US" sz="1200" b="1" dirty="0"/>
                        <a:t>13</a:t>
                      </a:r>
                    </a:p>
                    <a:p>
                      <a:pPr algn="ctr"/>
                      <a:r>
                        <a:rPr lang="en-US" sz="1100" b="0" dirty="0"/>
                        <a:t>46% Women </a:t>
                      </a:r>
                    </a:p>
                    <a:p>
                      <a:pPr algn="ctr"/>
                      <a:r>
                        <a:rPr lang="en-US" sz="1100" b="0" dirty="0"/>
                        <a:t>54% POC</a:t>
                      </a:r>
                    </a:p>
                    <a:p>
                      <a:pPr algn="ctr"/>
                      <a:r>
                        <a:rPr lang="en-US" sz="1050" b="0" dirty="0"/>
                        <a:t>6 Women (1 Supreme, 5 Dist.)</a:t>
                      </a:r>
                    </a:p>
                    <a:p>
                      <a:pPr algn="ctr"/>
                      <a:r>
                        <a:rPr lang="en-US" sz="1050" b="0" dirty="0"/>
                        <a:t>5 Women of Color (1 Sup., 4 Dist.)</a:t>
                      </a:r>
                    </a:p>
                    <a:p>
                      <a:pPr algn="ctr"/>
                      <a:r>
                        <a:rPr lang="en-US" sz="1050" b="0" dirty="0"/>
                        <a:t>2 Men of Color (1 Cir.,1 Dist.)</a:t>
                      </a:r>
                    </a:p>
                  </a:txBody>
                  <a:tcPr marL="0" marR="0" marT="0" marB="0" anchor="ctr"/>
                </a:tc>
                <a:tc>
                  <a:txBody>
                    <a:bodyPr/>
                    <a:lstStyle/>
                    <a:p>
                      <a:pPr algn="ctr"/>
                      <a:r>
                        <a:rPr lang="en-US" sz="1200" b="1" dirty="0"/>
                        <a:t>34</a:t>
                      </a:r>
                    </a:p>
                  </a:txBody>
                  <a:tcPr marL="0" marR="0" marT="0" marB="0" anchor="ctr"/>
                </a:tc>
                <a:extLst>
                  <a:ext uri="{0D108BD9-81ED-4DB2-BD59-A6C34878D82A}">
                    <a16:rowId xmlns:a16="http://schemas.microsoft.com/office/drawing/2014/main" val="2589575479"/>
                  </a:ext>
                </a:extLst>
              </a:tr>
              <a:tr h="872525">
                <a:tc>
                  <a:txBody>
                    <a:bodyPr/>
                    <a:lstStyle/>
                    <a:p>
                      <a:pPr algn="ctr"/>
                      <a:r>
                        <a:rPr lang="en-US" sz="1400" b="1" dirty="0"/>
                        <a:t>GW Bush </a:t>
                      </a:r>
                    </a:p>
                    <a:p>
                      <a:pPr algn="ctr"/>
                      <a:r>
                        <a:rPr lang="en-US" sz="1400" b="1" dirty="0"/>
                        <a:t>(2001)</a:t>
                      </a:r>
                    </a:p>
                  </a:txBody>
                  <a:tcPr marL="0" marR="0" marT="0" marB="0" anchor="ctr"/>
                </a:tc>
                <a:tc>
                  <a:txBody>
                    <a:bodyPr/>
                    <a:lstStyle/>
                    <a:p>
                      <a:pPr algn="ctr"/>
                      <a:r>
                        <a:rPr lang="en-US" sz="1200" b="1" dirty="0"/>
                        <a:t>0</a:t>
                      </a:r>
                    </a:p>
                  </a:txBody>
                  <a:tcPr marL="0" marR="0" marT="0" marB="0" anchor="ctr"/>
                </a:tc>
                <a:tc>
                  <a:txBody>
                    <a:bodyPr/>
                    <a:lstStyle/>
                    <a:p>
                      <a:pPr algn="ctr"/>
                      <a:r>
                        <a:rPr lang="en-US" sz="1200" b="1" dirty="0"/>
                        <a:t>4</a:t>
                      </a:r>
                    </a:p>
                  </a:txBody>
                  <a:tcPr marL="0" marR="0" marT="0" marB="0" anchor="ctr"/>
                </a:tc>
                <a:tc>
                  <a:txBody>
                    <a:bodyPr/>
                    <a:lstStyle/>
                    <a:p>
                      <a:pPr algn="ctr"/>
                      <a:r>
                        <a:rPr lang="en-US" sz="1200" b="1" dirty="0"/>
                        <a:t>8</a:t>
                      </a:r>
                    </a:p>
                  </a:txBody>
                  <a:tcPr marL="0" marR="0" marT="0" marB="0" anchor="ctr"/>
                </a:tc>
                <a:tc>
                  <a:txBody>
                    <a:bodyPr/>
                    <a:lstStyle/>
                    <a:p>
                      <a:pPr algn="ctr"/>
                      <a:r>
                        <a:rPr lang="en-US" sz="1200" b="1" dirty="0"/>
                        <a:t>28</a:t>
                      </a:r>
                    </a:p>
                    <a:p>
                      <a:pPr algn="ctr"/>
                      <a:r>
                        <a:rPr lang="en-US" sz="1100" b="0" dirty="0"/>
                        <a:t>29% Women</a:t>
                      </a:r>
                    </a:p>
                    <a:p>
                      <a:pPr algn="ctr"/>
                      <a:r>
                        <a:rPr lang="en-US" sz="1100" b="0" dirty="0"/>
                        <a:t>18% POC</a:t>
                      </a:r>
                    </a:p>
                    <a:p>
                      <a:pPr algn="ctr"/>
                      <a:r>
                        <a:rPr lang="en-US" sz="1050" b="0" dirty="0"/>
                        <a:t>8 Women (2 Cir., 6 Dist.) </a:t>
                      </a:r>
                    </a:p>
                    <a:p>
                      <a:pPr algn="ctr"/>
                      <a:r>
                        <a:rPr lang="en-US" sz="1050" b="0" dirty="0"/>
                        <a:t>2 Women of Color (Dist.)</a:t>
                      </a:r>
                    </a:p>
                    <a:p>
                      <a:pPr algn="ctr"/>
                      <a:r>
                        <a:rPr lang="en-US" sz="1050" b="0" dirty="0"/>
                        <a:t>3 Men of Color (2 Cir., 1 Dist.)</a:t>
                      </a:r>
                    </a:p>
                  </a:txBody>
                  <a:tcPr marL="0" marR="0" marT="0" marB="0" anchor="ctr"/>
                </a:tc>
                <a:tc>
                  <a:txBody>
                    <a:bodyPr/>
                    <a:lstStyle/>
                    <a:p>
                      <a:pPr algn="ctr"/>
                      <a:r>
                        <a:rPr lang="en-US" sz="1200" b="1" dirty="0"/>
                        <a:t>66</a:t>
                      </a:r>
                    </a:p>
                  </a:txBody>
                  <a:tcPr marL="0" marR="0" marT="0" marB="0" anchor="ctr"/>
                </a:tc>
                <a:extLst>
                  <a:ext uri="{0D108BD9-81ED-4DB2-BD59-A6C34878D82A}">
                    <a16:rowId xmlns:a16="http://schemas.microsoft.com/office/drawing/2014/main" val="801720553"/>
                  </a:ext>
                </a:extLst>
              </a:tr>
              <a:tr h="872525">
                <a:tc>
                  <a:txBody>
                    <a:bodyPr/>
                    <a:lstStyle/>
                    <a:p>
                      <a:pPr algn="ctr"/>
                      <a:r>
                        <a:rPr lang="en-US" sz="1400" b="1" dirty="0"/>
                        <a:t>Clinton </a:t>
                      </a:r>
                    </a:p>
                    <a:p>
                      <a:pPr algn="ctr"/>
                      <a:r>
                        <a:rPr lang="en-US" sz="1400" b="1" dirty="0"/>
                        <a:t>(1993)</a:t>
                      </a:r>
                    </a:p>
                  </a:txBody>
                  <a:tcPr marL="0" marR="0" marT="0" marB="0" anchor="ctr"/>
                </a:tc>
                <a:tc>
                  <a:txBody>
                    <a:bodyPr/>
                    <a:lstStyle/>
                    <a:p>
                      <a:pPr algn="ctr"/>
                      <a:r>
                        <a:rPr lang="en-US" sz="1200" b="1" dirty="0"/>
                        <a:t>1</a:t>
                      </a:r>
                    </a:p>
                    <a:p>
                      <a:pPr algn="ctr"/>
                      <a:r>
                        <a:rPr lang="en-US" sz="1200" b="0" dirty="0"/>
                        <a:t>RBG</a:t>
                      </a:r>
                    </a:p>
                  </a:txBody>
                  <a:tcPr marL="0" marR="0" marT="0" marB="0" anchor="ctr"/>
                </a:tc>
                <a:tc>
                  <a:txBody>
                    <a:bodyPr/>
                    <a:lstStyle/>
                    <a:p>
                      <a:pPr algn="ctr"/>
                      <a:r>
                        <a:rPr lang="en-US" sz="1200" b="1" dirty="0"/>
                        <a:t>3</a:t>
                      </a:r>
                    </a:p>
                  </a:txBody>
                  <a:tcPr marL="0" marR="0" marT="0" marB="0" anchor="ctr"/>
                </a:tc>
                <a:tc>
                  <a:txBody>
                    <a:bodyPr/>
                    <a:lstStyle/>
                    <a:p>
                      <a:pPr algn="ctr"/>
                      <a:r>
                        <a:rPr lang="en-US" sz="1200" b="1" dirty="0"/>
                        <a:t>24</a:t>
                      </a:r>
                    </a:p>
                  </a:txBody>
                  <a:tcPr marL="0" marR="0" marT="0" marB="0" anchor="ctr"/>
                </a:tc>
                <a:tc>
                  <a:txBody>
                    <a:bodyPr/>
                    <a:lstStyle/>
                    <a:p>
                      <a:pPr algn="ctr"/>
                      <a:r>
                        <a:rPr lang="en-US" sz="1200" b="1" dirty="0"/>
                        <a:t>28</a:t>
                      </a:r>
                    </a:p>
                    <a:p>
                      <a:pPr algn="ctr"/>
                      <a:r>
                        <a:rPr lang="en-US" sz="1100" b="0" dirty="0"/>
                        <a:t>29% Women </a:t>
                      </a:r>
                    </a:p>
                    <a:p>
                      <a:pPr algn="ctr"/>
                      <a:r>
                        <a:rPr lang="en-US" sz="1100" b="0" dirty="0"/>
                        <a:t>25% POC</a:t>
                      </a:r>
                    </a:p>
                    <a:p>
                      <a:pPr algn="ctr"/>
                      <a:r>
                        <a:rPr lang="en-US" sz="1050" b="0" dirty="0"/>
                        <a:t>8 Women (1 Sup., 1 Cir., 6 Dist.)</a:t>
                      </a:r>
                    </a:p>
                    <a:p>
                      <a:pPr algn="ctr"/>
                      <a:r>
                        <a:rPr lang="en-US" sz="1050" b="0" dirty="0"/>
                        <a:t>1 Woman of Color(Dist.)</a:t>
                      </a:r>
                    </a:p>
                    <a:p>
                      <a:pPr algn="ctr"/>
                      <a:r>
                        <a:rPr lang="en-US" sz="1050" b="0" dirty="0"/>
                        <a:t>6 Men of Color (Dist.)</a:t>
                      </a:r>
                      <a:endParaRPr lang="en-US" sz="1100" b="0" dirty="0"/>
                    </a:p>
                  </a:txBody>
                  <a:tcPr marL="0" marR="0" marT="0" marB="0" anchor="ctr"/>
                </a:tc>
                <a:tc>
                  <a:txBody>
                    <a:bodyPr/>
                    <a:lstStyle/>
                    <a:p>
                      <a:pPr algn="ctr"/>
                      <a:r>
                        <a:rPr lang="en-US" sz="1200" b="1" dirty="0"/>
                        <a:t>48</a:t>
                      </a:r>
                    </a:p>
                  </a:txBody>
                  <a:tcPr marL="0" marR="0" marT="0" marB="0" anchor="ctr"/>
                </a:tc>
                <a:extLst>
                  <a:ext uri="{0D108BD9-81ED-4DB2-BD59-A6C34878D82A}">
                    <a16:rowId xmlns:a16="http://schemas.microsoft.com/office/drawing/2014/main" val="3711850069"/>
                  </a:ext>
                </a:extLst>
              </a:tr>
              <a:tr h="732654">
                <a:tc>
                  <a:txBody>
                    <a:bodyPr/>
                    <a:lstStyle/>
                    <a:p>
                      <a:pPr algn="ctr"/>
                      <a:r>
                        <a:rPr lang="en-US" sz="1400" b="1" dirty="0"/>
                        <a:t>GHW Bush (1989)</a:t>
                      </a:r>
                    </a:p>
                  </a:txBody>
                  <a:tcPr marL="0" marR="0" marT="0" marB="0" anchor="ctr"/>
                </a:tc>
                <a:tc>
                  <a:txBody>
                    <a:bodyPr/>
                    <a:lstStyle/>
                    <a:p>
                      <a:pPr algn="ctr"/>
                      <a:r>
                        <a:rPr lang="en-US" sz="1200" b="1" dirty="0"/>
                        <a:t>0</a:t>
                      </a:r>
                    </a:p>
                  </a:txBody>
                  <a:tcPr marL="0" marR="0" marT="0" marB="0" anchor="ctr"/>
                </a:tc>
                <a:tc>
                  <a:txBody>
                    <a:bodyPr/>
                    <a:lstStyle/>
                    <a:p>
                      <a:pPr algn="ctr"/>
                      <a:r>
                        <a:rPr lang="en-US" sz="1200" b="1" dirty="0"/>
                        <a:t>4</a:t>
                      </a:r>
                    </a:p>
                  </a:txBody>
                  <a:tcPr marL="0" marR="0" marT="0" marB="0" anchor="ctr"/>
                </a:tc>
                <a:tc>
                  <a:txBody>
                    <a:bodyPr/>
                    <a:lstStyle/>
                    <a:p>
                      <a:pPr algn="ctr"/>
                      <a:r>
                        <a:rPr lang="en-US" sz="1200" b="1" dirty="0"/>
                        <a:t>10</a:t>
                      </a:r>
                    </a:p>
                  </a:txBody>
                  <a:tcPr marL="0" marR="0" marT="0" marB="0" anchor="ctr"/>
                </a:tc>
                <a:tc>
                  <a:txBody>
                    <a:bodyPr/>
                    <a:lstStyle/>
                    <a:p>
                      <a:pPr algn="ctr"/>
                      <a:r>
                        <a:rPr lang="en-US" sz="1200" b="1" dirty="0"/>
                        <a:t>14</a:t>
                      </a:r>
                    </a:p>
                    <a:p>
                      <a:pPr algn="ctr"/>
                      <a:r>
                        <a:rPr lang="en-US" sz="1100" b="0" dirty="0"/>
                        <a:t>21% Women </a:t>
                      </a:r>
                    </a:p>
                    <a:p>
                      <a:pPr algn="ctr"/>
                      <a:r>
                        <a:rPr lang="en-US" sz="1100" b="0" dirty="0"/>
                        <a:t>7% POC</a:t>
                      </a:r>
                    </a:p>
                    <a:p>
                      <a:pPr algn="ctr"/>
                      <a:r>
                        <a:rPr lang="en-US" sz="1050" b="0" dirty="0"/>
                        <a:t>3 Women (1 Cir., 2 Dist.)</a:t>
                      </a:r>
                    </a:p>
                    <a:p>
                      <a:pPr algn="ctr"/>
                      <a:r>
                        <a:rPr lang="en-US" sz="1050" b="0" dirty="0"/>
                        <a:t>1 Man of Color (Cir.)</a:t>
                      </a:r>
                    </a:p>
                  </a:txBody>
                  <a:tcPr marL="0" marR="0" marT="0" marB="0" anchor="ctr"/>
                </a:tc>
                <a:tc>
                  <a:txBody>
                    <a:bodyPr/>
                    <a:lstStyle/>
                    <a:p>
                      <a:pPr algn="ctr"/>
                      <a:r>
                        <a:rPr lang="en-US" sz="1200" b="1" dirty="0"/>
                        <a:t>23</a:t>
                      </a:r>
                    </a:p>
                  </a:txBody>
                  <a:tcPr marL="0" marR="0" marT="0" marB="0" anchor="ctr"/>
                </a:tc>
                <a:extLst>
                  <a:ext uri="{0D108BD9-81ED-4DB2-BD59-A6C34878D82A}">
                    <a16:rowId xmlns:a16="http://schemas.microsoft.com/office/drawing/2014/main" val="2793482335"/>
                  </a:ext>
                </a:extLst>
              </a:tr>
              <a:tr h="762127">
                <a:tc>
                  <a:txBody>
                    <a:bodyPr/>
                    <a:lstStyle/>
                    <a:p>
                      <a:pPr algn="ctr"/>
                      <a:r>
                        <a:rPr lang="en-US" sz="1400" b="1" dirty="0"/>
                        <a:t>Reagan </a:t>
                      </a:r>
                    </a:p>
                    <a:p>
                      <a:pPr algn="ctr"/>
                      <a:r>
                        <a:rPr lang="en-US" sz="1400" b="1" dirty="0"/>
                        <a:t>(1981)</a:t>
                      </a:r>
                    </a:p>
                  </a:txBody>
                  <a:tcPr marL="0" marR="0" marT="0" marB="0" anchor="ctr"/>
                </a:tc>
                <a:tc>
                  <a:txBody>
                    <a:bodyPr/>
                    <a:lstStyle/>
                    <a:p>
                      <a:pPr algn="ctr"/>
                      <a:r>
                        <a:rPr lang="en-US" sz="1200" b="1" dirty="0"/>
                        <a:t>1</a:t>
                      </a:r>
                    </a:p>
                    <a:p>
                      <a:pPr algn="ctr"/>
                      <a:r>
                        <a:rPr lang="en-US" sz="1200" b="0" dirty="0"/>
                        <a:t>O’Connor</a:t>
                      </a:r>
                    </a:p>
                  </a:txBody>
                  <a:tcPr marL="0" marR="0" marT="0" marB="0" anchor="ctr"/>
                </a:tc>
                <a:tc>
                  <a:txBody>
                    <a:bodyPr/>
                    <a:lstStyle/>
                    <a:p>
                      <a:pPr algn="ctr"/>
                      <a:r>
                        <a:rPr lang="en-US" sz="1200" b="1" dirty="0"/>
                        <a:t>8</a:t>
                      </a:r>
                    </a:p>
                  </a:txBody>
                  <a:tcPr marL="0" marR="0" marT="0" marB="0" anchor="ctr"/>
                </a:tc>
                <a:tc>
                  <a:txBody>
                    <a:bodyPr/>
                    <a:lstStyle/>
                    <a:p>
                      <a:pPr algn="ctr"/>
                      <a:r>
                        <a:rPr lang="en-US" sz="1200" b="1" dirty="0"/>
                        <a:t>32</a:t>
                      </a:r>
                    </a:p>
                  </a:txBody>
                  <a:tcPr marL="0" marR="0" marT="0" marB="0" anchor="ctr"/>
                </a:tc>
                <a:tc>
                  <a:txBody>
                    <a:bodyPr/>
                    <a:lstStyle/>
                    <a:p>
                      <a:pPr algn="ctr"/>
                      <a:r>
                        <a:rPr lang="en-US" sz="1200" b="1" dirty="0"/>
                        <a:t>41</a:t>
                      </a:r>
                    </a:p>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 Women </a:t>
                      </a:r>
                    </a:p>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 POC</a:t>
                      </a:r>
                    </a:p>
                    <a:p>
                      <a:pPr marL="0" marR="0" algn="ctr">
                        <a:lnSpc>
                          <a:spcPct val="107000"/>
                        </a:lnSpc>
                        <a:spcBef>
                          <a:spcPts val="0"/>
                        </a:spcBef>
                        <a:spcAft>
                          <a:spcPts val="0"/>
                        </a:spcAft>
                      </a:pPr>
                      <a:r>
                        <a:rPr lang="en-US" sz="1050" dirty="0">
                          <a:effectLst/>
                          <a:latin typeface="+mn-lt"/>
                          <a:ea typeface="Calibri" panose="020F0502020204030204" pitchFamily="34" charset="0"/>
                          <a:cs typeface="Times New Roman" panose="02020603050405020304" pitchFamily="18" charset="0"/>
                        </a:rPr>
                        <a:t>2 Women (1 Sup., 1 Dist.)</a:t>
                      </a:r>
                    </a:p>
                    <a:p>
                      <a:pPr marL="0" marR="0" algn="ctr">
                        <a:lnSpc>
                          <a:spcPct val="107000"/>
                        </a:lnSpc>
                        <a:spcBef>
                          <a:spcPts val="0"/>
                        </a:spcBef>
                        <a:spcAft>
                          <a:spcPts val="0"/>
                        </a:spcAft>
                      </a:pPr>
                      <a:r>
                        <a:rPr lang="en-US" sz="1050" dirty="0">
                          <a:effectLst/>
                          <a:latin typeface="+mn-lt"/>
                          <a:ea typeface="Calibri" panose="020F0502020204030204" pitchFamily="34" charset="0"/>
                          <a:cs typeface="Times New Roman" panose="02020603050405020304" pitchFamily="18" charset="0"/>
                        </a:rPr>
                        <a:t>2 Men of Color</a:t>
                      </a:r>
                    </a:p>
                  </a:txBody>
                  <a:tcPr marL="0" marR="0" marT="0" marB="0" anchor="ctr"/>
                </a:tc>
                <a:tc>
                  <a:txBody>
                    <a:bodyPr/>
                    <a:lstStyle/>
                    <a:p>
                      <a:pPr algn="ctr"/>
                      <a:r>
                        <a:rPr lang="en-US" sz="1200" b="1" dirty="0"/>
                        <a:t>44</a:t>
                      </a:r>
                    </a:p>
                  </a:txBody>
                  <a:tcPr marL="0" marR="0" marT="0" marB="0" anchor="ctr"/>
                </a:tc>
                <a:extLst>
                  <a:ext uri="{0D108BD9-81ED-4DB2-BD59-A6C34878D82A}">
                    <a16:rowId xmlns:a16="http://schemas.microsoft.com/office/drawing/2014/main" val="2656899204"/>
                  </a:ext>
                </a:extLst>
              </a:tr>
            </a:tbl>
          </a:graphicData>
        </a:graphic>
      </p:graphicFrame>
    </p:spTree>
    <p:extLst>
      <p:ext uri="{BB962C8B-B14F-4D97-AF65-F5344CB8AC3E}">
        <p14:creationId xmlns:p14="http://schemas.microsoft.com/office/powerpoint/2010/main" val="3410092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0919-8923-48B5-A2CB-5F34F386144E}"/>
              </a:ext>
            </a:extLst>
          </p:cNvPr>
          <p:cNvSpPr>
            <a:spLocks noGrp="1"/>
          </p:cNvSpPr>
          <p:nvPr>
            <p:ph type="title"/>
          </p:nvPr>
        </p:nvSpPr>
        <p:spPr/>
        <p:txBody>
          <a:bodyPr/>
          <a:lstStyle/>
          <a:p>
            <a:r>
              <a:rPr lang="en-US" dirty="0"/>
              <a:t>Lower Courts</a:t>
            </a:r>
          </a:p>
        </p:txBody>
      </p:sp>
      <p:sp>
        <p:nvSpPr>
          <p:cNvPr id="3" name="Text Placeholder 2">
            <a:extLst>
              <a:ext uri="{FF2B5EF4-FFF2-40B4-BE49-F238E27FC236}">
                <a16:creationId xmlns:a16="http://schemas.microsoft.com/office/drawing/2014/main" id="{C32BEDD6-FAB3-4FE7-A134-0C9E4F601A7E}"/>
              </a:ext>
            </a:extLst>
          </p:cNvPr>
          <p:cNvSpPr>
            <a:spLocks noGrp="1"/>
          </p:cNvSpPr>
          <p:nvPr>
            <p:ph type="body" sz="quarter" idx="13"/>
          </p:nvPr>
        </p:nvSpPr>
        <p:spPr>
          <a:xfrm>
            <a:off x="419100" y="1074341"/>
            <a:ext cx="8867775" cy="3411190"/>
          </a:xfrm>
        </p:spPr>
        <p:txBody>
          <a:bodyPr/>
          <a:lstStyle/>
          <a:p>
            <a:r>
              <a:rPr lang="en-US" sz="3200" b="1" dirty="0"/>
              <a:t>Trends in Breakdown of Nominations Process</a:t>
            </a:r>
          </a:p>
          <a:p>
            <a:endParaRPr lang="en-US" b="1" dirty="0"/>
          </a:p>
          <a:p>
            <a:pPr marL="342900" indent="-342900">
              <a:buFont typeface="Arial" panose="020B0604020202020204" pitchFamily="34" charset="0"/>
              <a:buChar char="•"/>
            </a:pPr>
            <a:r>
              <a:rPr lang="en-US" dirty="0"/>
              <a:t>Holding open the Supreme Court seat for over a year</a:t>
            </a:r>
          </a:p>
          <a:p>
            <a:pPr marL="342900" indent="-342900">
              <a:buFont typeface="Arial" panose="020B0604020202020204" pitchFamily="34" charset="0"/>
              <a:buChar char="•"/>
            </a:pPr>
            <a:r>
              <a:rPr lang="en-US" dirty="0"/>
              <a:t>Lack of consultation with home-state Senators</a:t>
            </a:r>
          </a:p>
          <a:p>
            <a:pPr marL="342900" indent="-342900">
              <a:buFont typeface="Arial" panose="020B0604020202020204" pitchFamily="34" charset="0"/>
              <a:buChar char="•"/>
            </a:pPr>
            <a:r>
              <a:rPr lang="en-US" dirty="0"/>
              <a:t>White House refusal to allow the ABA Standing Committee on the Federal Judiciary to review nominees before nominees are officially nominated</a:t>
            </a:r>
          </a:p>
          <a:p>
            <a:pPr marL="342900" indent="-342900">
              <a:buFont typeface="Arial" panose="020B0604020202020204" pitchFamily="34" charset="0"/>
              <a:buChar char="•"/>
            </a:pPr>
            <a:r>
              <a:rPr lang="en-US" dirty="0"/>
              <a:t>Incomplete vetting of the nominee</a:t>
            </a:r>
          </a:p>
        </p:txBody>
      </p:sp>
      <p:sp>
        <p:nvSpPr>
          <p:cNvPr id="4" name="Footer Placeholder 3">
            <a:extLst>
              <a:ext uri="{FF2B5EF4-FFF2-40B4-BE49-F238E27FC236}">
                <a16:creationId xmlns:a16="http://schemas.microsoft.com/office/drawing/2014/main" id="{DD70C7BB-6DF5-40D1-8291-F369AC25EF94}"/>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198517C5-55F0-48A7-B66D-8D7438D671AB}"/>
              </a:ext>
            </a:extLst>
          </p:cNvPr>
          <p:cNvSpPr>
            <a:spLocks noGrp="1"/>
          </p:cNvSpPr>
          <p:nvPr>
            <p:ph type="sldNum" sz="quarter" idx="4"/>
          </p:nvPr>
        </p:nvSpPr>
        <p:spPr/>
        <p:txBody>
          <a:bodyPr/>
          <a:lstStyle/>
          <a:p>
            <a:fld id="{C41C68F5-B6C8-894A-975B-74022677E404}" type="slidenum">
              <a:rPr lang="en-US" smtClean="0"/>
              <a:pPr/>
              <a:t>32</a:t>
            </a:fld>
            <a:endParaRPr lang="en-US" dirty="0"/>
          </a:p>
        </p:txBody>
      </p:sp>
    </p:spTree>
    <p:extLst>
      <p:ext uri="{BB962C8B-B14F-4D97-AF65-F5344CB8AC3E}">
        <p14:creationId xmlns:p14="http://schemas.microsoft.com/office/powerpoint/2010/main" val="2867860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0919-8923-48B5-A2CB-5F34F386144E}"/>
              </a:ext>
            </a:extLst>
          </p:cNvPr>
          <p:cNvSpPr>
            <a:spLocks noGrp="1"/>
          </p:cNvSpPr>
          <p:nvPr>
            <p:ph type="title"/>
          </p:nvPr>
        </p:nvSpPr>
        <p:spPr/>
        <p:txBody>
          <a:bodyPr/>
          <a:lstStyle/>
          <a:p>
            <a:r>
              <a:rPr lang="en-US" dirty="0"/>
              <a:t>Lower Courts</a:t>
            </a:r>
          </a:p>
        </p:txBody>
      </p:sp>
      <p:sp>
        <p:nvSpPr>
          <p:cNvPr id="3" name="Text Placeholder 2">
            <a:extLst>
              <a:ext uri="{FF2B5EF4-FFF2-40B4-BE49-F238E27FC236}">
                <a16:creationId xmlns:a16="http://schemas.microsoft.com/office/drawing/2014/main" id="{C32BEDD6-FAB3-4FE7-A134-0C9E4F601A7E}"/>
              </a:ext>
            </a:extLst>
          </p:cNvPr>
          <p:cNvSpPr>
            <a:spLocks noGrp="1"/>
          </p:cNvSpPr>
          <p:nvPr>
            <p:ph type="body" sz="quarter" idx="13"/>
          </p:nvPr>
        </p:nvSpPr>
        <p:spPr>
          <a:xfrm>
            <a:off x="419100" y="1074341"/>
            <a:ext cx="8867775" cy="4376340"/>
          </a:xfrm>
        </p:spPr>
        <p:txBody>
          <a:bodyPr/>
          <a:lstStyle/>
          <a:p>
            <a:r>
              <a:rPr lang="en-US" sz="3200" b="1" dirty="0"/>
              <a:t>Trends in Breakdown of Nominations Process Cont’d</a:t>
            </a:r>
          </a:p>
          <a:p>
            <a:endParaRPr lang="en-US" b="1" dirty="0"/>
          </a:p>
          <a:p>
            <a:pPr marL="342900" indent="-342900">
              <a:buFont typeface="Arial" panose="020B0604020202020204" pitchFamily="34" charset="0"/>
              <a:buChar char="•"/>
            </a:pPr>
            <a:r>
              <a:rPr lang="en-US" dirty="0"/>
              <a:t>Senate Judiciary Committee Chair scheduling of hearings prior to the ABA Standing Committee review </a:t>
            </a:r>
          </a:p>
          <a:p>
            <a:pPr marL="342900" indent="-342900">
              <a:buFont typeface="Arial" panose="020B0604020202020204" pitchFamily="34" charset="0"/>
              <a:buChar char="•"/>
            </a:pPr>
            <a:r>
              <a:rPr lang="en-US" dirty="0"/>
              <a:t>Senate Judiciary Committee Chair scheduling of two Circuit Court nominees for the same hearing, providing little opportunity for thorough public questioning</a:t>
            </a:r>
          </a:p>
          <a:p>
            <a:pPr marL="342900" indent="-342900">
              <a:buFont typeface="Arial" panose="020B0604020202020204" pitchFamily="34" charset="0"/>
              <a:buChar char="•"/>
            </a:pPr>
            <a:r>
              <a:rPr lang="en-US" dirty="0"/>
              <a:t>Refusal by the Senate Judiciary Committee Chair to honor the blue slips and advice of home-state Senators</a:t>
            </a:r>
          </a:p>
        </p:txBody>
      </p:sp>
      <p:sp>
        <p:nvSpPr>
          <p:cNvPr id="4" name="Footer Placeholder 3">
            <a:extLst>
              <a:ext uri="{FF2B5EF4-FFF2-40B4-BE49-F238E27FC236}">
                <a16:creationId xmlns:a16="http://schemas.microsoft.com/office/drawing/2014/main" id="{DD70C7BB-6DF5-40D1-8291-F369AC25EF94}"/>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198517C5-55F0-48A7-B66D-8D7438D671AB}"/>
              </a:ext>
            </a:extLst>
          </p:cNvPr>
          <p:cNvSpPr>
            <a:spLocks noGrp="1"/>
          </p:cNvSpPr>
          <p:nvPr>
            <p:ph type="sldNum" sz="quarter" idx="4"/>
          </p:nvPr>
        </p:nvSpPr>
        <p:spPr/>
        <p:txBody>
          <a:bodyPr/>
          <a:lstStyle/>
          <a:p>
            <a:fld id="{C41C68F5-B6C8-894A-975B-74022677E404}" type="slidenum">
              <a:rPr lang="en-US" smtClean="0"/>
              <a:pPr/>
              <a:t>33</a:t>
            </a:fld>
            <a:endParaRPr lang="en-US" dirty="0"/>
          </a:p>
        </p:txBody>
      </p:sp>
    </p:spTree>
    <p:extLst>
      <p:ext uri="{BB962C8B-B14F-4D97-AF65-F5344CB8AC3E}">
        <p14:creationId xmlns:p14="http://schemas.microsoft.com/office/powerpoint/2010/main" val="3129465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0919-8923-48B5-A2CB-5F34F386144E}"/>
              </a:ext>
            </a:extLst>
          </p:cNvPr>
          <p:cNvSpPr>
            <a:spLocks noGrp="1"/>
          </p:cNvSpPr>
          <p:nvPr>
            <p:ph type="title"/>
          </p:nvPr>
        </p:nvSpPr>
        <p:spPr/>
        <p:txBody>
          <a:bodyPr/>
          <a:lstStyle/>
          <a:p>
            <a:r>
              <a:rPr lang="en-US" dirty="0"/>
              <a:t>Lower Courts</a:t>
            </a:r>
          </a:p>
        </p:txBody>
      </p:sp>
      <p:sp>
        <p:nvSpPr>
          <p:cNvPr id="3" name="Text Placeholder 2">
            <a:extLst>
              <a:ext uri="{FF2B5EF4-FFF2-40B4-BE49-F238E27FC236}">
                <a16:creationId xmlns:a16="http://schemas.microsoft.com/office/drawing/2014/main" id="{C32BEDD6-FAB3-4FE7-A134-0C9E4F601A7E}"/>
              </a:ext>
            </a:extLst>
          </p:cNvPr>
          <p:cNvSpPr>
            <a:spLocks noGrp="1"/>
          </p:cNvSpPr>
          <p:nvPr>
            <p:ph type="body" sz="quarter" idx="13"/>
          </p:nvPr>
        </p:nvSpPr>
        <p:spPr>
          <a:xfrm>
            <a:off x="419100" y="1228166"/>
            <a:ext cx="8867775" cy="4204228"/>
          </a:xfrm>
        </p:spPr>
        <p:txBody>
          <a:bodyPr/>
          <a:lstStyle/>
          <a:p>
            <a:r>
              <a:rPr lang="en-US" sz="3200" b="1" dirty="0"/>
              <a:t>Trends in Nominees</a:t>
            </a:r>
          </a:p>
          <a:p>
            <a:endParaRPr lang="en-US" b="1" dirty="0"/>
          </a:p>
          <a:p>
            <a:pPr marL="342900" indent="-342900">
              <a:buFont typeface="Arial" panose="020B0604020202020204" pitchFamily="34" charset="0"/>
              <a:buChar char="•"/>
            </a:pPr>
            <a:r>
              <a:rPr lang="en-US" dirty="0"/>
              <a:t>More Not Qualified Ratings from the ABA Standing Committee on Federal Judiciary</a:t>
            </a:r>
          </a:p>
          <a:p>
            <a:pPr marL="342900" indent="-342900">
              <a:buFont typeface="Arial" panose="020B0604020202020204" pitchFamily="34" charset="0"/>
              <a:buChar char="•"/>
            </a:pPr>
            <a:r>
              <a:rPr lang="en-US" dirty="0"/>
              <a:t>Young, </a:t>
            </a:r>
            <a:r>
              <a:rPr lang="en-US" dirty="0">
                <a:hlinkClick r:id="rId2"/>
              </a:rPr>
              <a:t>Less Legal Experience</a:t>
            </a:r>
            <a:endParaRPr lang="en-US" dirty="0"/>
          </a:p>
          <a:p>
            <a:pPr marL="342900" indent="-342900">
              <a:buFont typeface="Arial" panose="020B0604020202020204" pitchFamily="34" charset="0"/>
              <a:buChar char="•"/>
            </a:pPr>
            <a:r>
              <a:rPr lang="en-US" dirty="0"/>
              <a:t>No Practice in the Level of Court to Which They’re Being Nominated</a:t>
            </a:r>
          </a:p>
          <a:p>
            <a:pPr marL="342900" indent="-342900">
              <a:buFont typeface="Arial" panose="020B0604020202020204" pitchFamily="34" charset="0"/>
              <a:buChar char="•"/>
            </a:pPr>
            <a:r>
              <a:rPr lang="en-US" dirty="0"/>
              <a:t>Strong Affiliations with Very Conservative Legal and Social Institutions</a:t>
            </a:r>
          </a:p>
          <a:p>
            <a:pPr marL="342900" indent="-342900">
              <a:buFont typeface="Arial" panose="020B0604020202020204" pitchFamily="34" charset="0"/>
              <a:buChar char="•"/>
            </a:pPr>
            <a:r>
              <a:rPr lang="en-US" dirty="0"/>
              <a:t>Very Controversial Writings, Blogs, Speeches</a:t>
            </a:r>
          </a:p>
        </p:txBody>
      </p:sp>
      <p:sp>
        <p:nvSpPr>
          <p:cNvPr id="4" name="Footer Placeholder 3">
            <a:extLst>
              <a:ext uri="{FF2B5EF4-FFF2-40B4-BE49-F238E27FC236}">
                <a16:creationId xmlns:a16="http://schemas.microsoft.com/office/drawing/2014/main" id="{DD70C7BB-6DF5-40D1-8291-F369AC25EF94}"/>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198517C5-55F0-48A7-B66D-8D7438D671AB}"/>
              </a:ext>
            </a:extLst>
          </p:cNvPr>
          <p:cNvSpPr>
            <a:spLocks noGrp="1"/>
          </p:cNvSpPr>
          <p:nvPr>
            <p:ph type="sldNum" sz="quarter" idx="4"/>
          </p:nvPr>
        </p:nvSpPr>
        <p:spPr/>
        <p:txBody>
          <a:bodyPr/>
          <a:lstStyle/>
          <a:p>
            <a:fld id="{C41C68F5-B6C8-894A-975B-74022677E404}" type="slidenum">
              <a:rPr lang="en-US" smtClean="0"/>
              <a:pPr/>
              <a:t>34</a:t>
            </a:fld>
            <a:endParaRPr lang="en-US" dirty="0"/>
          </a:p>
        </p:txBody>
      </p:sp>
    </p:spTree>
    <p:extLst>
      <p:ext uri="{BB962C8B-B14F-4D97-AF65-F5344CB8AC3E}">
        <p14:creationId xmlns:p14="http://schemas.microsoft.com/office/powerpoint/2010/main" val="2161800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F621-B83F-4156-A9C8-0794ADC0A22E}"/>
              </a:ext>
            </a:extLst>
          </p:cNvPr>
          <p:cNvSpPr>
            <a:spLocks noGrp="1"/>
          </p:cNvSpPr>
          <p:nvPr>
            <p:ph type="title"/>
          </p:nvPr>
        </p:nvSpPr>
        <p:spPr/>
        <p:txBody>
          <a:bodyPr/>
          <a:lstStyle/>
          <a:p>
            <a:r>
              <a:rPr lang="en-US" dirty="0"/>
              <a:t>Lower Courts</a:t>
            </a:r>
          </a:p>
        </p:txBody>
      </p:sp>
      <p:sp>
        <p:nvSpPr>
          <p:cNvPr id="3" name="Text Placeholder 2">
            <a:extLst>
              <a:ext uri="{FF2B5EF4-FFF2-40B4-BE49-F238E27FC236}">
                <a16:creationId xmlns:a16="http://schemas.microsoft.com/office/drawing/2014/main" id="{0E037911-706E-4106-8D24-A3A0723132D6}"/>
              </a:ext>
            </a:extLst>
          </p:cNvPr>
          <p:cNvSpPr>
            <a:spLocks noGrp="1"/>
          </p:cNvSpPr>
          <p:nvPr>
            <p:ph type="body" sz="quarter" idx="13"/>
          </p:nvPr>
        </p:nvSpPr>
        <p:spPr>
          <a:xfrm>
            <a:off x="456774" y="1028151"/>
            <a:ext cx="8867775" cy="1200329"/>
          </a:xfrm>
        </p:spPr>
        <p:txBody>
          <a:bodyPr/>
          <a:lstStyle/>
          <a:p>
            <a:pPr algn="ctr">
              <a:lnSpc>
                <a:spcPct val="100000"/>
              </a:lnSpc>
              <a:spcBef>
                <a:spcPts val="0"/>
              </a:spcBef>
            </a:pPr>
            <a:r>
              <a:rPr lang="en-US" b="1" dirty="0"/>
              <a:t>President Trump’s Potential Supreme Court Nominees </a:t>
            </a:r>
          </a:p>
          <a:p>
            <a:pPr algn="ctr">
              <a:lnSpc>
                <a:spcPct val="100000"/>
              </a:lnSpc>
              <a:spcBef>
                <a:spcPts val="0"/>
              </a:spcBef>
            </a:pPr>
            <a:endParaRPr lang="en-US" sz="1800" b="1" dirty="0"/>
          </a:p>
          <a:p>
            <a:pPr algn="ctr">
              <a:lnSpc>
                <a:spcPct val="100000"/>
              </a:lnSpc>
              <a:spcBef>
                <a:spcPts val="0"/>
              </a:spcBef>
            </a:pPr>
            <a:r>
              <a:rPr lang="en-US" sz="1800" b="1" dirty="0"/>
              <a:t>Features:</a:t>
            </a:r>
            <a:r>
              <a:rPr lang="en-US" sz="1800" dirty="0"/>
              <a:t> “Most Conservative” Jurist to Pass States Litmus Tests of Overturning </a:t>
            </a:r>
            <a:r>
              <a:rPr lang="en-US" sz="1800" i="1" dirty="0"/>
              <a:t>Roe</a:t>
            </a:r>
            <a:r>
              <a:rPr lang="en-US" sz="1800" dirty="0"/>
              <a:t>, Protecting Gun Ownership</a:t>
            </a:r>
            <a:endParaRPr lang="en-US" sz="1800" b="1" dirty="0"/>
          </a:p>
        </p:txBody>
      </p:sp>
      <p:sp>
        <p:nvSpPr>
          <p:cNvPr id="4" name="Footer Placeholder 3">
            <a:extLst>
              <a:ext uri="{FF2B5EF4-FFF2-40B4-BE49-F238E27FC236}">
                <a16:creationId xmlns:a16="http://schemas.microsoft.com/office/drawing/2014/main" id="{C3DC2446-1375-4452-83D0-5978F160128F}"/>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0F0AADC9-497A-480F-894D-BC8DBA4EDA55}"/>
              </a:ext>
            </a:extLst>
          </p:cNvPr>
          <p:cNvSpPr>
            <a:spLocks noGrp="1"/>
          </p:cNvSpPr>
          <p:nvPr>
            <p:ph type="sldNum" sz="quarter" idx="4"/>
          </p:nvPr>
        </p:nvSpPr>
        <p:spPr/>
        <p:txBody>
          <a:bodyPr/>
          <a:lstStyle/>
          <a:p>
            <a:fld id="{C41C68F5-B6C8-894A-975B-74022677E404}" type="slidenum">
              <a:rPr lang="en-US" smtClean="0"/>
              <a:pPr/>
              <a:t>35</a:t>
            </a:fld>
            <a:endParaRPr lang="en-US" dirty="0"/>
          </a:p>
        </p:txBody>
      </p:sp>
      <p:graphicFrame>
        <p:nvGraphicFramePr>
          <p:cNvPr id="7" name="Diagram 6">
            <a:extLst>
              <a:ext uri="{FF2B5EF4-FFF2-40B4-BE49-F238E27FC236}">
                <a16:creationId xmlns:a16="http://schemas.microsoft.com/office/drawing/2014/main" id="{EC1A3C05-B29C-45FD-A243-6C9707E8CEB4}"/>
              </a:ext>
            </a:extLst>
          </p:cNvPr>
          <p:cNvGraphicFramePr/>
          <p:nvPr>
            <p:extLst>
              <p:ext uri="{D42A27DB-BD31-4B8C-83A1-F6EECF244321}">
                <p14:modId xmlns:p14="http://schemas.microsoft.com/office/powerpoint/2010/main" val="1953386660"/>
              </p:ext>
            </p:extLst>
          </p:nvPr>
        </p:nvGraphicFramePr>
        <p:xfrm>
          <a:off x="456774" y="2221895"/>
          <a:ext cx="9340369" cy="428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8321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A8CA-315C-4C14-B17C-5C0720BEA78B}"/>
              </a:ext>
            </a:extLst>
          </p:cNvPr>
          <p:cNvSpPr>
            <a:spLocks noGrp="1"/>
          </p:cNvSpPr>
          <p:nvPr>
            <p:ph type="title"/>
          </p:nvPr>
        </p:nvSpPr>
        <p:spPr/>
        <p:txBody>
          <a:bodyPr/>
          <a:lstStyle/>
          <a:p>
            <a:r>
              <a:rPr lang="en-US" dirty="0"/>
              <a:t>Lower Courts</a:t>
            </a:r>
          </a:p>
        </p:txBody>
      </p:sp>
      <p:sp>
        <p:nvSpPr>
          <p:cNvPr id="4" name="Footer Placeholder 3">
            <a:extLst>
              <a:ext uri="{FF2B5EF4-FFF2-40B4-BE49-F238E27FC236}">
                <a16:creationId xmlns:a16="http://schemas.microsoft.com/office/drawing/2014/main" id="{F160B72A-682D-4D5D-97AC-AA6C61998D87}"/>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36D805C9-30CC-4E83-8DED-E3CF71582B7A}"/>
              </a:ext>
            </a:extLst>
          </p:cNvPr>
          <p:cNvSpPr>
            <a:spLocks noGrp="1"/>
          </p:cNvSpPr>
          <p:nvPr>
            <p:ph type="sldNum" sz="quarter" idx="4"/>
          </p:nvPr>
        </p:nvSpPr>
        <p:spPr/>
        <p:txBody>
          <a:bodyPr/>
          <a:lstStyle/>
          <a:p>
            <a:fld id="{C41C68F5-B6C8-894A-975B-74022677E404}" type="slidenum">
              <a:rPr lang="en-US" smtClean="0"/>
              <a:pPr/>
              <a:t>36</a:t>
            </a:fld>
            <a:endParaRPr lang="en-US" dirty="0"/>
          </a:p>
        </p:txBody>
      </p:sp>
      <p:graphicFrame>
        <p:nvGraphicFramePr>
          <p:cNvPr id="7" name="Diagram 6">
            <a:extLst>
              <a:ext uri="{FF2B5EF4-FFF2-40B4-BE49-F238E27FC236}">
                <a16:creationId xmlns:a16="http://schemas.microsoft.com/office/drawing/2014/main" id="{3098F562-224A-469D-B5C9-2E9DA683C11D}"/>
              </a:ext>
            </a:extLst>
          </p:cNvPr>
          <p:cNvGraphicFramePr/>
          <p:nvPr>
            <p:extLst>
              <p:ext uri="{D42A27DB-BD31-4B8C-83A1-F6EECF244321}">
                <p14:modId xmlns:p14="http://schemas.microsoft.com/office/powerpoint/2010/main" val="372631422"/>
              </p:ext>
            </p:extLst>
          </p:nvPr>
        </p:nvGraphicFramePr>
        <p:xfrm>
          <a:off x="583406" y="90039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887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0343-92D9-4A30-A868-3F4C96388048}"/>
              </a:ext>
            </a:extLst>
          </p:cNvPr>
          <p:cNvSpPr>
            <a:spLocks noGrp="1"/>
          </p:cNvSpPr>
          <p:nvPr>
            <p:ph type="title"/>
          </p:nvPr>
        </p:nvSpPr>
        <p:spPr/>
        <p:txBody>
          <a:bodyPr/>
          <a:lstStyle/>
          <a:p>
            <a:r>
              <a:rPr lang="en-US" dirty="0"/>
              <a:t>Judging Potential Judges</a:t>
            </a:r>
          </a:p>
        </p:txBody>
      </p:sp>
      <p:sp>
        <p:nvSpPr>
          <p:cNvPr id="3" name="Text Placeholder 2">
            <a:extLst>
              <a:ext uri="{FF2B5EF4-FFF2-40B4-BE49-F238E27FC236}">
                <a16:creationId xmlns:a16="http://schemas.microsoft.com/office/drawing/2014/main" id="{CBA09F82-673E-4AE4-81D6-A1D4503F4F18}"/>
              </a:ext>
            </a:extLst>
          </p:cNvPr>
          <p:cNvSpPr>
            <a:spLocks noGrp="1"/>
          </p:cNvSpPr>
          <p:nvPr>
            <p:ph type="body" sz="quarter" idx="13"/>
          </p:nvPr>
        </p:nvSpPr>
        <p:spPr>
          <a:xfrm>
            <a:off x="419100" y="1228166"/>
            <a:ext cx="8867775" cy="4153958"/>
          </a:xfrm>
        </p:spPr>
        <p:txBody>
          <a:bodyPr/>
          <a:lstStyle/>
          <a:p>
            <a:pPr>
              <a:lnSpc>
                <a:spcPct val="100000"/>
              </a:lnSpc>
              <a:spcBef>
                <a:spcPts val="0"/>
              </a:spcBef>
            </a:pPr>
            <a:r>
              <a:rPr lang="en-US" b="1" dirty="0">
                <a:cs typeface="JasmineUPC" panose="02020603050405020304" pitchFamily="18" charset="-34"/>
              </a:rPr>
              <a:t>What does the public expect of judges? </a:t>
            </a:r>
          </a:p>
          <a:p>
            <a:pPr>
              <a:lnSpc>
                <a:spcPct val="100000"/>
              </a:lnSpc>
              <a:spcBef>
                <a:spcPts val="0"/>
              </a:spcBef>
            </a:pPr>
            <a:endParaRPr lang="en-US" b="1" dirty="0">
              <a:cs typeface="JasmineUPC" panose="02020603050405020304" pitchFamily="18" charset="-34"/>
            </a:endParaRPr>
          </a:p>
          <a:p>
            <a:pPr>
              <a:lnSpc>
                <a:spcPct val="100000"/>
              </a:lnSpc>
              <a:spcBef>
                <a:spcPts val="0"/>
              </a:spcBef>
            </a:pPr>
            <a:r>
              <a:rPr lang="en-US" b="1" dirty="0">
                <a:cs typeface="JasmineUPC" panose="02020603050405020304" pitchFamily="18" charset="-34"/>
              </a:rPr>
              <a:t>What would Senators want to know of potential nominees? </a:t>
            </a:r>
          </a:p>
          <a:p>
            <a:pPr>
              <a:lnSpc>
                <a:spcPct val="100000"/>
              </a:lnSpc>
              <a:spcBef>
                <a:spcPts val="0"/>
              </a:spcBef>
            </a:pPr>
            <a:endParaRPr lang="en-US" b="1" dirty="0">
              <a:cs typeface="JasmineUPC" panose="02020603050405020304" pitchFamily="18" charset="-34"/>
            </a:endParaRPr>
          </a:p>
          <a:p>
            <a:pPr>
              <a:lnSpc>
                <a:spcPct val="100000"/>
              </a:lnSpc>
              <a:spcBef>
                <a:spcPts val="0"/>
              </a:spcBef>
            </a:pPr>
            <a:r>
              <a:rPr lang="en-US" b="1" dirty="0">
                <a:cs typeface="JasmineUPC" panose="02020603050405020304" pitchFamily="18" charset="-34"/>
              </a:rPr>
              <a:t>What are the ways you think Senators could select judges? </a:t>
            </a:r>
          </a:p>
          <a:p>
            <a:pPr>
              <a:lnSpc>
                <a:spcPct val="100000"/>
              </a:lnSpc>
              <a:spcBef>
                <a:spcPts val="0"/>
              </a:spcBef>
            </a:pPr>
            <a:endParaRPr lang="en-US" b="1" dirty="0">
              <a:cs typeface="JasmineUPC" panose="02020603050405020304" pitchFamily="18" charset="-34"/>
            </a:endParaRPr>
          </a:p>
          <a:p>
            <a:pPr>
              <a:lnSpc>
                <a:spcPct val="100000"/>
              </a:lnSpc>
              <a:spcBef>
                <a:spcPts val="0"/>
              </a:spcBef>
            </a:pPr>
            <a:r>
              <a:rPr lang="en-US" b="1" dirty="0">
                <a:cs typeface="JasmineUPC" panose="02020603050405020304" pitchFamily="18" charset="-34"/>
              </a:rPr>
              <a:t>What communities should be involved in the process? </a:t>
            </a:r>
          </a:p>
          <a:p>
            <a:pPr>
              <a:lnSpc>
                <a:spcPct val="100000"/>
              </a:lnSpc>
              <a:spcBef>
                <a:spcPts val="0"/>
              </a:spcBef>
            </a:pPr>
            <a:endParaRPr lang="en-US" b="1" dirty="0">
              <a:cs typeface="JasmineUPC" panose="02020603050405020304" pitchFamily="18" charset="-34"/>
            </a:endParaRPr>
          </a:p>
          <a:p>
            <a:pPr>
              <a:lnSpc>
                <a:spcPct val="100000"/>
              </a:lnSpc>
              <a:spcBef>
                <a:spcPts val="0"/>
              </a:spcBef>
            </a:pPr>
            <a:r>
              <a:rPr lang="en-US" b="1" dirty="0">
                <a:cs typeface="JasmineUPC" panose="02020603050405020304" pitchFamily="18" charset="-34"/>
              </a:rPr>
              <a:t>How much does representation of communities on the bench matter in the decision making process?</a:t>
            </a:r>
          </a:p>
          <a:p>
            <a:endParaRPr lang="en-US" dirty="0"/>
          </a:p>
        </p:txBody>
      </p:sp>
      <p:sp>
        <p:nvSpPr>
          <p:cNvPr id="4" name="Footer Placeholder 3">
            <a:extLst>
              <a:ext uri="{FF2B5EF4-FFF2-40B4-BE49-F238E27FC236}">
                <a16:creationId xmlns:a16="http://schemas.microsoft.com/office/drawing/2014/main" id="{F5EC93EE-8F7A-49E8-B4EE-93328C4D015D}"/>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053E45DA-0F83-4B1F-91D4-1D651ABEEFA0}"/>
              </a:ext>
            </a:extLst>
          </p:cNvPr>
          <p:cNvSpPr>
            <a:spLocks noGrp="1"/>
          </p:cNvSpPr>
          <p:nvPr>
            <p:ph type="sldNum" sz="quarter" idx="4"/>
          </p:nvPr>
        </p:nvSpPr>
        <p:spPr/>
        <p:txBody>
          <a:bodyPr/>
          <a:lstStyle/>
          <a:p>
            <a:fld id="{C41C68F5-B6C8-894A-975B-74022677E404}" type="slidenum">
              <a:rPr lang="en-US" smtClean="0"/>
              <a:pPr/>
              <a:t>37</a:t>
            </a:fld>
            <a:endParaRPr lang="en-US" dirty="0"/>
          </a:p>
        </p:txBody>
      </p:sp>
    </p:spTree>
    <p:extLst>
      <p:ext uri="{BB962C8B-B14F-4D97-AF65-F5344CB8AC3E}">
        <p14:creationId xmlns:p14="http://schemas.microsoft.com/office/powerpoint/2010/main" val="4072681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D4B-71C8-4AE0-98DC-6612ED822B0E}"/>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8E506E39-6082-4245-804A-DD8F8C7C0347}"/>
              </a:ext>
            </a:extLst>
          </p:cNvPr>
          <p:cNvSpPr>
            <a:spLocks noGrp="1"/>
          </p:cNvSpPr>
          <p:nvPr>
            <p:ph type="body" sz="quarter" idx="13"/>
          </p:nvPr>
        </p:nvSpPr>
        <p:spPr>
          <a:xfrm>
            <a:off x="419100" y="1237129"/>
            <a:ext cx="10394326" cy="4682307"/>
          </a:xfrm>
        </p:spPr>
        <p:txBody>
          <a:bodyPr/>
          <a:lstStyle/>
          <a:p>
            <a:pPr marL="114300"/>
            <a:r>
              <a:rPr lang="en-US" dirty="0"/>
              <a:t>Learn more about</a:t>
            </a:r>
            <a:r>
              <a:rPr lang="mr-IN" dirty="0"/>
              <a:t>…</a:t>
            </a:r>
            <a:endParaRPr lang="en-US" dirty="0"/>
          </a:p>
          <a:p>
            <a:pPr marL="800100" indent="-342900">
              <a:buFont typeface="Arial" panose="020B0604020202020204" pitchFamily="34" charset="0"/>
              <a:buChar char="•"/>
            </a:pPr>
            <a:r>
              <a:rPr lang="en-US" dirty="0"/>
              <a:t>The American Constitution Society, constitutional issues and news: </a:t>
            </a:r>
            <a:r>
              <a:rPr lang="en-US" dirty="0">
                <a:hlinkClick r:id="rId3"/>
              </a:rPr>
              <a:t>www.acslaw.org</a:t>
            </a:r>
            <a:endParaRPr lang="en-US" dirty="0"/>
          </a:p>
          <a:p>
            <a:pPr marL="800100" indent="-342900">
              <a:buFont typeface="Arial" panose="020B0604020202020204" pitchFamily="34" charset="0"/>
              <a:buChar char="•"/>
            </a:pPr>
            <a:r>
              <a:rPr lang="en-US" dirty="0"/>
              <a:t>Judicial vacancies and nominations: </a:t>
            </a:r>
            <a:r>
              <a:rPr lang="en-US" dirty="0">
                <a:hlinkClick r:id="rId4"/>
              </a:rPr>
              <a:t>www.judicialnominations.org</a:t>
            </a:r>
            <a:r>
              <a:rPr lang="en-US" dirty="0"/>
              <a:t> </a:t>
            </a:r>
          </a:p>
          <a:p>
            <a:pPr marL="800100" indent="-342900">
              <a:buFont typeface="Arial" panose="020B0604020202020204" pitchFamily="34" charset="0"/>
              <a:buChar char="•"/>
            </a:pPr>
            <a:r>
              <a:rPr lang="en-US" dirty="0"/>
              <a:t>Judicial nominees: </a:t>
            </a:r>
            <a:r>
              <a:rPr lang="en-US" dirty="0">
                <a:hlinkClick r:id="rId5"/>
              </a:rPr>
              <a:t>www.afj.org/our-work/issues/judicial-selection</a:t>
            </a:r>
            <a:endParaRPr lang="en-US" dirty="0"/>
          </a:p>
          <a:p>
            <a:pPr marL="800100" indent="-342900">
              <a:buFont typeface="Arial" panose="020B0604020202020204" pitchFamily="34" charset="0"/>
              <a:buChar char="•"/>
            </a:pPr>
            <a:r>
              <a:rPr lang="en-US" dirty="0"/>
              <a:t>U.S. Constitution’s origins: </a:t>
            </a:r>
            <a:r>
              <a:rPr lang="en-US" dirty="0">
                <a:hlinkClick r:id="rId6"/>
              </a:rPr>
              <a:t>constitutionalrights.constitutioncenter.org/</a:t>
            </a:r>
            <a:endParaRPr lang="en-US" dirty="0"/>
          </a:p>
          <a:p>
            <a:pPr marL="800100" indent="-342900">
              <a:buFont typeface="Arial" panose="020B0604020202020204" pitchFamily="34" charset="0"/>
              <a:buChar char="•"/>
            </a:pPr>
            <a:r>
              <a:rPr lang="en-US" dirty="0"/>
              <a:t>Other countries’ constitutions: </a:t>
            </a:r>
            <a:r>
              <a:rPr lang="en-US" dirty="0">
                <a:hlinkClick r:id="rId7"/>
              </a:rPr>
              <a:t>www.constituteproject.org/</a:t>
            </a:r>
            <a:endParaRPr lang="en-US" dirty="0"/>
          </a:p>
          <a:p>
            <a:pPr marL="800100" indent="-342900">
              <a:buFont typeface="Arial" panose="020B0604020202020204" pitchFamily="34" charset="0"/>
              <a:buChar char="•"/>
            </a:pPr>
            <a:r>
              <a:rPr lang="en-US" dirty="0"/>
              <a:t>U.S. Courts (History, Authorizations, Judges, Vacancies, etc.): </a:t>
            </a:r>
            <a:r>
              <a:rPr lang="en-US" dirty="0">
                <a:hlinkClick r:id="rId8"/>
              </a:rPr>
              <a:t>www.uscourts.gov</a:t>
            </a:r>
            <a:endParaRPr lang="en-US" dirty="0"/>
          </a:p>
          <a:p>
            <a:pPr marL="800100" indent="-342900">
              <a:buFont typeface="Arial" panose="020B0604020202020204" pitchFamily="34" charset="0"/>
              <a:buChar char="•"/>
            </a:pPr>
            <a:r>
              <a:rPr lang="en-US" dirty="0"/>
              <a:t>U.S. Senate Judiciary Committee: </a:t>
            </a:r>
            <a:r>
              <a:rPr lang="en-US" dirty="0">
                <a:hlinkClick r:id="rId9"/>
              </a:rPr>
              <a:t>www.judiciary.senate.gov</a:t>
            </a:r>
            <a:r>
              <a:rPr lang="en-US" dirty="0"/>
              <a:t> </a:t>
            </a:r>
          </a:p>
          <a:p>
            <a:endParaRPr lang="en-US" dirty="0"/>
          </a:p>
        </p:txBody>
      </p:sp>
      <p:sp>
        <p:nvSpPr>
          <p:cNvPr id="4" name="Footer Placeholder 3">
            <a:extLst>
              <a:ext uri="{FF2B5EF4-FFF2-40B4-BE49-F238E27FC236}">
                <a16:creationId xmlns:a16="http://schemas.microsoft.com/office/drawing/2014/main" id="{0E5D97DD-2547-416F-9836-3760182FD5B0}"/>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879C350E-8AE7-4E0B-B790-1809A99A5DAE}"/>
              </a:ext>
            </a:extLst>
          </p:cNvPr>
          <p:cNvSpPr>
            <a:spLocks noGrp="1"/>
          </p:cNvSpPr>
          <p:nvPr>
            <p:ph type="sldNum" sz="quarter" idx="4"/>
          </p:nvPr>
        </p:nvSpPr>
        <p:spPr/>
        <p:txBody>
          <a:bodyPr/>
          <a:lstStyle/>
          <a:p>
            <a:fld id="{C41C68F5-B6C8-894A-975B-74022677E404}" type="slidenum">
              <a:rPr lang="en-US" smtClean="0"/>
              <a:pPr/>
              <a:t>38</a:t>
            </a:fld>
            <a:endParaRPr lang="en-US" dirty="0"/>
          </a:p>
        </p:txBody>
      </p:sp>
    </p:spTree>
    <p:extLst>
      <p:ext uri="{BB962C8B-B14F-4D97-AF65-F5344CB8AC3E}">
        <p14:creationId xmlns:p14="http://schemas.microsoft.com/office/powerpoint/2010/main" val="3273796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D4B-71C8-4AE0-98DC-6612ED822B0E}"/>
              </a:ext>
            </a:extLst>
          </p:cNvPr>
          <p:cNvSpPr>
            <a:spLocks noGrp="1"/>
          </p:cNvSpPr>
          <p:nvPr>
            <p:ph type="title"/>
          </p:nvPr>
        </p:nvSpPr>
        <p:spPr/>
        <p:txBody>
          <a:bodyPr/>
          <a:lstStyle/>
          <a:p>
            <a:r>
              <a:rPr lang="en-US" dirty="0"/>
              <a:t>Resources, Continued</a:t>
            </a:r>
          </a:p>
        </p:txBody>
      </p:sp>
      <p:sp>
        <p:nvSpPr>
          <p:cNvPr id="3" name="Text Placeholder 2">
            <a:extLst>
              <a:ext uri="{FF2B5EF4-FFF2-40B4-BE49-F238E27FC236}">
                <a16:creationId xmlns:a16="http://schemas.microsoft.com/office/drawing/2014/main" id="{8E506E39-6082-4245-804A-DD8F8C7C0347}"/>
              </a:ext>
            </a:extLst>
          </p:cNvPr>
          <p:cNvSpPr>
            <a:spLocks noGrp="1"/>
          </p:cNvSpPr>
          <p:nvPr>
            <p:ph type="body" sz="quarter" idx="13"/>
          </p:nvPr>
        </p:nvSpPr>
        <p:spPr>
          <a:xfrm>
            <a:off x="419100" y="1108234"/>
            <a:ext cx="10394326" cy="5498941"/>
          </a:xfrm>
        </p:spPr>
        <p:txBody>
          <a:bodyPr/>
          <a:lstStyle/>
          <a:p>
            <a:pPr marL="800100" indent="-342900">
              <a:buFont typeface="Arial" panose="020B0604020202020204" pitchFamily="34" charset="0"/>
              <a:buChar char="•"/>
            </a:pPr>
            <a:r>
              <a:rPr lang="en-US" dirty="0"/>
              <a:t>Dahlia </a:t>
            </a:r>
            <a:r>
              <a:rPr lang="en-US" dirty="0" err="1"/>
              <a:t>Lithwick</a:t>
            </a:r>
            <a:r>
              <a:rPr lang="en-US" dirty="0"/>
              <a:t>, Lawyers Aren’t Wizards, Slate, July 21, 2017: </a:t>
            </a:r>
            <a:r>
              <a:rPr lang="en-US" dirty="0">
                <a:hlinkClick r:id="rId3"/>
              </a:rPr>
              <a:t>http://www.slate.com/articles/news_and_politics/jurisprudence/2017/07/lawyers_and_the_constitution_alone_won_t_save_us_from_donald_trump.html</a:t>
            </a:r>
            <a:endParaRPr lang="en-US" dirty="0"/>
          </a:p>
          <a:p>
            <a:pPr marL="800100" indent="-342900">
              <a:buFont typeface="Arial" panose="020B0604020202020204" pitchFamily="34" charset="0"/>
              <a:buChar char="•"/>
            </a:pPr>
            <a:r>
              <a:rPr lang="en-US" dirty="0"/>
              <a:t>ACS National Conference Call Democracy at Risk with Sen. Chris Coons (D-Del.), December 7, 2017:  </a:t>
            </a:r>
            <a:r>
              <a:rPr lang="en-US" dirty="0">
                <a:hlinkClick r:id="rId4"/>
              </a:rPr>
              <a:t>https://www.acslaw.org/node/923820018</a:t>
            </a:r>
            <a:r>
              <a:rPr lang="en-US" dirty="0"/>
              <a:t> </a:t>
            </a:r>
          </a:p>
          <a:p>
            <a:pPr marL="800100" indent="-342900">
              <a:buFont typeface="Arial" panose="020B0604020202020204" pitchFamily="34" charset="0"/>
              <a:buChar char="•"/>
            </a:pPr>
            <a:r>
              <a:rPr lang="en-US" dirty="0"/>
              <a:t>ACS DC Lawyer Chapter, Judicial Nominations Process, January 11, 2018: Judicial Nominations Process Event: </a:t>
            </a:r>
            <a:r>
              <a:rPr lang="en-US" dirty="0">
                <a:hlinkClick r:id="rId5"/>
              </a:rPr>
              <a:t>https://www.c-span.org/video/?439587-1/judicial-nominations-process</a:t>
            </a:r>
            <a:endParaRPr lang="en-US" dirty="0"/>
          </a:p>
          <a:p>
            <a:pPr marL="800100" indent="-342900">
              <a:buFont typeface="Arial" panose="020B0604020202020204" pitchFamily="34" charset="0"/>
              <a:buChar char="•"/>
            </a:pPr>
            <a:r>
              <a:rPr lang="en-US" dirty="0"/>
              <a:t>ACS National Convention, Norms, Conventions, and Constitutional Governance, June 9, 2017: </a:t>
            </a:r>
            <a:r>
              <a:rPr lang="en-US" dirty="0">
                <a:hlinkClick r:id="rId6"/>
              </a:rPr>
              <a:t>https://www.acslaw.org/news/video/acs-2017-national-convention-plenary-norms-conventions-and-constitutional-governance</a:t>
            </a:r>
            <a:endParaRPr lang="en-US" dirty="0"/>
          </a:p>
          <a:p>
            <a:endParaRPr lang="en-US" dirty="0"/>
          </a:p>
        </p:txBody>
      </p:sp>
      <p:sp>
        <p:nvSpPr>
          <p:cNvPr id="4" name="Footer Placeholder 3">
            <a:extLst>
              <a:ext uri="{FF2B5EF4-FFF2-40B4-BE49-F238E27FC236}">
                <a16:creationId xmlns:a16="http://schemas.microsoft.com/office/drawing/2014/main" id="{0E5D97DD-2547-416F-9836-3760182FD5B0}"/>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879C350E-8AE7-4E0B-B790-1809A99A5DAE}"/>
              </a:ext>
            </a:extLst>
          </p:cNvPr>
          <p:cNvSpPr>
            <a:spLocks noGrp="1"/>
          </p:cNvSpPr>
          <p:nvPr>
            <p:ph type="sldNum" sz="quarter" idx="4"/>
          </p:nvPr>
        </p:nvSpPr>
        <p:spPr/>
        <p:txBody>
          <a:bodyPr/>
          <a:lstStyle/>
          <a:p>
            <a:fld id="{C41C68F5-B6C8-894A-975B-74022677E404}" type="slidenum">
              <a:rPr lang="en-US" smtClean="0"/>
              <a:pPr/>
              <a:t>39</a:t>
            </a:fld>
            <a:endParaRPr lang="en-US" dirty="0"/>
          </a:p>
        </p:txBody>
      </p:sp>
    </p:spTree>
    <p:extLst>
      <p:ext uri="{BB962C8B-B14F-4D97-AF65-F5344CB8AC3E}">
        <p14:creationId xmlns:p14="http://schemas.microsoft.com/office/powerpoint/2010/main" val="86442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0210-D282-4728-A109-DFF4052F4136}"/>
              </a:ext>
            </a:extLst>
          </p:cNvPr>
          <p:cNvSpPr>
            <a:spLocks noGrp="1"/>
          </p:cNvSpPr>
          <p:nvPr>
            <p:ph type="title"/>
          </p:nvPr>
        </p:nvSpPr>
        <p:spPr/>
        <p:txBody>
          <a:bodyPr/>
          <a:lstStyle/>
          <a:p>
            <a:r>
              <a:rPr lang="en-US" dirty="0"/>
              <a:t>Article III: Judiciary</a:t>
            </a:r>
            <a:endParaRPr lang="en-US" dirty="0">
              <a:hlinkClick r:id="rId3"/>
            </a:endParaRPr>
          </a:p>
        </p:txBody>
      </p:sp>
      <p:sp>
        <p:nvSpPr>
          <p:cNvPr id="4" name="Footer Placeholder 3">
            <a:extLst>
              <a:ext uri="{FF2B5EF4-FFF2-40B4-BE49-F238E27FC236}">
                <a16:creationId xmlns:a16="http://schemas.microsoft.com/office/drawing/2014/main" id="{5D47A93D-5878-440A-947B-48FD408379D7}"/>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A8C47D41-8BC1-4BC0-BEDF-4FBA8F39D308}"/>
              </a:ext>
            </a:extLst>
          </p:cNvPr>
          <p:cNvSpPr>
            <a:spLocks noGrp="1"/>
          </p:cNvSpPr>
          <p:nvPr>
            <p:ph type="sldNum" sz="quarter" idx="4"/>
          </p:nvPr>
        </p:nvSpPr>
        <p:spPr/>
        <p:txBody>
          <a:bodyPr/>
          <a:lstStyle/>
          <a:p>
            <a:fld id="{C41C68F5-B6C8-894A-975B-74022677E404}" type="slidenum">
              <a:rPr lang="en-US" smtClean="0"/>
              <a:pPr/>
              <a:t>4</a:t>
            </a:fld>
            <a:endParaRPr lang="en-US" dirty="0"/>
          </a:p>
        </p:txBody>
      </p:sp>
      <p:graphicFrame>
        <p:nvGraphicFramePr>
          <p:cNvPr id="6" name="Content Placeholder 5">
            <a:extLst>
              <a:ext uri="{FF2B5EF4-FFF2-40B4-BE49-F238E27FC236}">
                <a16:creationId xmlns:a16="http://schemas.microsoft.com/office/drawing/2014/main" id="{99DB9BB9-B5C9-442A-9A5E-BC2159DAC1D7}"/>
              </a:ext>
            </a:extLst>
          </p:cNvPr>
          <p:cNvGraphicFramePr>
            <a:graphicFrameLocks noGrp="1"/>
          </p:cNvGraphicFramePr>
          <p:nvPr>
            <p:ph idx="4294967295"/>
            <p:extLst>
              <p:ext uri="{D42A27DB-BD31-4B8C-83A1-F6EECF244321}">
                <p14:modId xmlns:p14="http://schemas.microsoft.com/office/powerpoint/2010/main" val="489959161"/>
              </p:ext>
            </p:extLst>
          </p:nvPr>
        </p:nvGraphicFramePr>
        <p:xfrm>
          <a:off x="419100" y="2198995"/>
          <a:ext cx="8175625" cy="2451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8678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Love Our Constitution</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C68F5-B6C8-894A-975B-74022677E404}" type="slidenum">
              <a:rPr lang="en-US" smtClean="0"/>
              <a:t>40</a:t>
            </a:fld>
            <a:endParaRPr lang="en-US"/>
          </a:p>
        </p:txBody>
      </p:sp>
    </p:spTree>
    <p:extLst>
      <p:ext uri="{BB962C8B-B14F-4D97-AF65-F5344CB8AC3E}">
        <p14:creationId xmlns:p14="http://schemas.microsoft.com/office/powerpoint/2010/main" val="82530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a:t>Presentation Name   |</a:t>
            </a:r>
            <a:endParaRPr lang="en-US" dirty="0"/>
          </a:p>
        </p:txBody>
      </p:sp>
      <p:sp>
        <p:nvSpPr>
          <p:cNvPr id="4" name="Slide Number Placeholder 3"/>
          <p:cNvSpPr>
            <a:spLocks noGrp="1"/>
          </p:cNvSpPr>
          <p:nvPr>
            <p:ph type="sldNum" sz="quarter" idx="12"/>
          </p:nvPr>
        </p:nvSpPr>
        <p:spPr/>
        <p:txBody>
          <a:bodyPr/>
          <a:lstStyle/>
          <a:p>
            <a:fld id="{C41C68F5-B6C8-894A-975B-74022677E404}" type="slidenum">
              <a:rPr lang="en-US" smtClean="0"/>
              <a:pPr/>
              <a:t>41</a:t>
            </a:fld>
            <a:endParaRPr lang="en-US" dirty="0"/>
          </a:p>
        </p:txBody>
      </p:sp>
    </p:spTree>
    <p:extLst>
      <p:ext uri="{BB962C8B-B14F-4D97-AF65-F5344CB8AC3E}">
        <p14:creationId xmlns:p14="http://schemas.microsoft.com/office/powerpoint/2010/main" val="30423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B47D-9AF2-4692-AD33-4E2A33194A15}"/>
              </a:ext>
            </a:extLst>
          </p:cNvPr>
          <p:cNvSpPr>
            <a:spLocks noGrp="1"/>
          </p:cNvSpPr>
          <p:nvPr>
            <p:ph type="title"/>
          </p:nvPr>
        </p:nvSpPr>
        <p:spPr/>
        <p:txBody>
          <a:bodyPr/>
          <a:lstStyle/>
          <a:p>
            <a:r>
              <a:rPr lang="en-US" dirty="0"/>
              <a:t>Article III: Judiciary</a:t>
            </a:r>
          </a:p>
        </p:txBody>
      </p:sp>
      <p:sp>
        <p:nvSpPr>
          <p:cNvPr id="3" name="Content Placeholder 2">
            <a:extLst>
              <a:ext uri="{FF2B5EF4-FFF2-40B4-BE49-F238E27FC236}">
                <a16:creationId xmlns:a16="http://schemas.microsoft.com/office/drawing/2014/main" id="{E4CC7D8C-2B58-4C55-B416-6FD3BB510F3B}"/>
              </a:ext>
            </a:extLst>
          </p:cNvPr>
          <p:cNvSpPr>
            <a:spLocks noGrp="1"/>
          </p:cNvSpPr>
          <p:nvPr>
            <p:ph type="body" sz="quarter" idx="13"/>
          </p:nvPr>
        </p:nvSpPr>
        <p:spPr>
          <a:xfrm>
            <a:off x="419100" y="1228165"/>
            <a:ext cx="8867775" cy="4163191"/>
          </a:xfrm>
        </p:spPr>
        <p:txBody>
          <a:bodyPr/>
          <a:lstStyle/>
          <a:p>
            <a:pPr algn="ctr"/>
            <a:r>
              <a:rPr lang="en-US" sz="3200" b="1" dirty="0"/>
              <a:t>U.S. Constitution</a:t>
            </a:r>
          </a:p>
          <a:p>
            <a:pPr algn="ctr"/>
            <a:r>
              <a:rPr lang="en-US" dirty="0"/>
              <a:t>Article III, Section I</a:t>
            </a:r>
          </a:p>
          <a:p>
            <a:pPr algn="ctr">
              <a:lnSpc>
                <a:spcPct val="100000"/>
              </a:lnSpc>
            </a:pPr>
            <a:endParaRPr lang="en-US" sz="1400" dirty="0"/>
          </a:p>
          <a:p>
            <a:r>
              <a:rPr lang="en-US" dirty="0">
                <a:cs typeface="JasmineUPC" panose="02020603050405020304" pitchFamily="18" charset="-34"/>
              </a:rPr>
              <a:t>The judicial power of the United States, shall be vested in </a:t>
            </a:r>
            <a:r>
              <a:rPr lang="en-US" b="1" dirty="0">
                <a:cs typeface="JasmineUPC" panose="02020603050405020304" pitchFamily="18" charset="-34"/>
              </a:rPr>
              <a:t>one Supreme Court</a:t>
            </a:r>
            <a:r>
              <a:rPr lang="en-US" dirty="0">
                <a:cs typeface="JasmineUPC" panose="02020603050405020304" pitchFamily="18" charset="-34"/>
              </a:rPr>
              <a:t>, and in such inferior courts as the </a:t>
            </a:r>
            <a:r>
              <a:rPr lang="en-US" b="1" dirty="0">
                <a:cs typeface="JasmineUPC" panose="02020603050405020304" pitchFamily="18" charset="-34"/>
              </a:rPr>
              <a:t>Congress may from time to time ordain and establish</a:t>
            </a:r>
            <a:r>
              <a:rPr lang="en-US" dirty="0">
                <a:cs typeface="JasmineUPC" panose="02020603050405020304" pitchFamily="18" charset="-34"/>
              </a:rPr>
              <a:t>. The judges, both of the supreme and inferior courts, shall hold their offices </a:t>
            </a:r>
            <a:r>
              <a:rPr lang="en-US" b="1" dirty="0">
                <a:cs typeface="JasmineUPC" panose="02020603050405020304" pitchFamily="18" charset="-34"/>
              </a:rPr>
              <a:t>during good </a:t>
            </a:r>
            <a:r>
              <a:rPr lang="en-US" b="1" dirty="0" err="1">
                <a:cs typeface="JasmineUPC" panose="02020603050405020304" pitchFamily="18" charset="-34"/>
              </a:rPr>
              <a:t>behaviour</a:t>
            </a:r>
            <a:r>
              <a:rPr lang="en-US" dirty="0">
                <a:cs typeface="JasmineUPC" panose="02020603050405020304" pitchFamily="18" charset="-34"/>
              </a:rPr>
              <a:t>, and shall, at stated times, receive for their services, a compensation, which shall not be diminished during their continuance in office.</a:t>
            </a:r>
          </a:p>
          <a:p>
            <a:endParaRPr lang="en-US" dirty="0"/>
          </a:p>
        </p:txBody>
      </p:sp>
      <p:sp>
        <p:nvSpPr>
          <p:cNvPr id="4" name="Footer Placeholder 3">
            <a:extLst>
              <a:ext uri="{FF2B5EF4-FFF2-40B4-BE49-F238E27FC236}">
                <a16:creationId xmlns:a16="http://schemas.microsoft.com/office/drawing/2014/main" id="{0454B7E5-02D7-4E66-B97F-CC4615A5479F}"/>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23338279-7C5F-4BDD-95D3-93A21D23608E}"/>
              </a:ext>
            </a:extLst>
          </p:cNvPr>
          <p:cNvSpPr>
            <a:spLocks noGrp="1"/>
          </p:cNvSpPr>
          <p:nvPr>
            <p:ph type="sldNum" sz="quarter" idx="4"/>
          </p:nvPr>
        </p:nvSpPr>
        <p:spPr/>
        <p:txBody>
          <a:bodyPr/>
          <a:lstStyle/>
          <a:p>
            <a:fld id="{C41C68F5-B6C8-894A-975B-74022677E404}" type="slidenum">
              <a:rPr lang="en-US" smtClean="0"/>
              <a:pPr/>
              <a:t>5</a:t>
            </a:fld>
            <a:endParaRPr lang="en-US" dirty="0"/>
          </a:p>
        </p:txBody>
      </p:sp>
    </p:spTree>
    <p:extLst>
      <p:ext uri="{BB962C8B-B14F-4D97-AF65-F5344CB8AC3E}">
        <p14:creationId xmlns:p14="http://schemas.microsoft.com/office/powerpoint/2010/main" val="138618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B47D-9AF2-4692-AD33-4E2A33194A15}"/>
              </a:ext>
            </a:extLst>
          </p:cNvPr>
          <p:cNvSpPr>
            <a:spLocks noGrp="1"/>
          </p:cNvSpPr>
          <p:nvPr>
            <p:ph type="title"/>
          </p:nvPr>
        </p:nvSpPr>
        <p:spPr/>
        <p:txBody>
          <a:bodyPr/>
          <a:lstStyle/>
          <a:p>
            <a:r>
              <a:rPr lang="en-US" dirty="0"/>
              <a:t>Article III: Judiciary</a:t>
            </a:r>
          </a:p>
        </p:txBody>
      </p:sp>
      <p:sp>
        <p:nvSpPr>
          <p:cNvPr id="3" name="Content Placeholder 2">
            <a:extLst>
              <a:ext uri="{FF2B5EF4-FFF2-40B4-BE49-F238E27FC236}">
                <a16:creationId xmlns:a16="http://schemas.microsoft.com/office/drawing/2014/main" id="{E4CC7D8C-2B58-4C55-B416-6FD3BB510F3B}"/>
              </a:ext>
            </a:extLst>
          </p:cNvPr>
          <p:cNvSpPr>
            <a:spLocks noGrp="1"/>
          </p:cNvSpPr>
          <p:nvPr>
            <p:ph type="body" sz="quarter" idx="13"/>
          </p:nvPr>
        </p:nvSpPr>
        <p:spPr>
          <a:xfrm>
            <a:off x="419100" y="1228166"/>
            <a:ext cx="8867775" cy="4653582"/>
          </a:xfrm>
        </p:spPr>
        <p:txBody>
          <a:bodyPr/>
          <a:lstStyle/>
          <a:p>
            <a:pPr algn="ctr"/>
            <a:r>
              <a:rPr lang="en-US" sz="3200" b="1" dirty="0"/>
              <a:t>Federalist Papers, No. 78</a:t>
            </a:r>
          </a:p>
          <a:p>
            <a:pPr algn="ctr">
              <a:lnSpc>
                <a:spcPct val="100000"/>
              </a:lnSpc>
            </a:pPr>
            <a:endParaRPr lang="en-US" sz="1100" dirty="0"/>
          </a:p>
          <a:p>
            <a:r>
              <a:rPr lang="en-US" dirty="0"/>
              <a:t>The Executive not only dispenses the honors, but holds the sword of the community. The legislature not only commands the purse, but prescribes the rules by which the duties and rights of every citizen are to be regulated. </a:t>
            </a:r>
            <a:r>
              <a:rPr lang="en-US" b="1" dirty="0"/>
              <a:t>The judiciary</a:t>
            </a:r>
            <a:r>
              <a:rPr lang="en-US" dirty="0"/>
              <a:t>, on the contrary, </a:t>
            </a:r>
            <a:r>
              <a:rPr lang="en-US" b="1" dirty="0"/>
              <a:t>has no influence over either the sword or the purse</a:t>
            </a:r>
            <a:r>
              <a:rPr lang="en-US" dirty="0"/>
              <a:t>; no direction either of the strength or of the wealth of the society; and can take no active resolution whatever. It may truly be said to have neither FORCE nor WILL, </a:t>
            </a:r>
            <a:r>
              <a:rPr lang="en-US" b="1" dirty="0"/>
              <a:t>but merely judgment; and must ultimately depend upon the aid of the executive arm even for the efficacy of its judgments</a:t>
            </a:r>
            <a:r>
              <a:rPr lang="en-US" dirty="0"/>
              <a:t>.</a:t>
            </a:r>
            <a:endParaRPr lang="en-US" b="1" dirty="0"/>
          </a:p>
          <a:p>
            <a:endParaRPr lang="en-US" dirty="0"/>
          </a:p>
        </p:txBody>
      </p:sp>
      <p:sp>
        <p:nvSpPr>
          <p:cNvPr id="4" name="Footer Placeholder 3">
            <a:extLst>
              <a:ext uri="{FF2B5EF4-FFF2-40B4-BE49-F238E27FC236}">
                <a16:creationId xmlns:a16="http://schemas.microsoft.com/office/drawing/2014/main" id="{0454B7E5-02D7-4E66-B97F-CC4615A5479F}"/>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23338279-7C5F-4BDD-95D3-93A21D23608E}"/>
              </a:ext>
            </a:extLst>
          </p:cNvPr>
          <p:cNvSpPr>
            <a:spLocks noGrp="1"/>
          </p:cNvSpPr>
          <p:nvPr>
            <p:ph type="sldNum" sz="quarter" idx="4"/>
          </p:nvPr>
        </p:nvSpPr>
        <p:spPr/>
        <p:txBody>
          <a:bodyPr/>
          <a:lstStyle/>
          <a:p>
            <a:fld id="{C41C68F5-B6C8-894A-975B-74022677E404}" type="slidenum">
              <a:rPr lang="en-US" smtClean="0"/>
              <a:pPr/>
              <a:t>6</a:t>
            </a:fld>
            <a:endParaRPr lang="en-US" dirty="0"/>
          </a:p>
        </p:txBody>
      </p:sp>
    </p:spTree>
    <p:extLst>
      <p:ext uri="{BB962C8B-B14F-4D97-AF65-F5344CB8AC3E}">
        <p14:creationId xmlns:p14="http://schemas.microsoft.com/office/powerpoint/2010/main" val="61067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B47D-9AF2-4692-AD33-4E2A33194A15}"/>
              </a:ext>
            </a:extLst>
          </p:cNvPr>
          <p:cNvSpPr>
            <a:spLocks noGrp="1"/>
          </p:cNvSpPr>
          <p:nvPr>
            <p:ph type="title"/>
          </p:nvPr>
        </p:nvSpPr>
        <p:spPr/>
        <p:txBody>
          <a:bodyPr/>
          <a:lstStyle/>
          <a:p>
            <a:r>
              <a:rPr lang="en-US" dirty="0"/>
              <a:t>Article III: Judiciary</a:t>
            </a:r>
          </a:p>
        </p:txBody>
      </p:sp>
      <p:sp>
        <p:nvSpPr>
          <p:cNvPr id="3" name="Content Placeholder 2">
            <a:extLst>
              <a:ext uri="{FF2B5EF4-FFF2-40B4-BE49-F238E27FC236}">
                <a16:creationId xmlns:a16="http://schemas.microsoft.com/office/drawing/2014/main" id="{E4CC7D8C-2B58-4C55-B416-6FD3BB510F3B}"/>
              </a:ext>
            </a:extLst>
          </p:cNvPr>
          <p:cNvSpPr>
            <a:spLocks noGrp="1"/>
          </p:cNvSpPr>
          <p:nvPr>
            <p:ph type="body" sz="quarter" idx="13"/>
          </p:nvPr>
        </p:nvSpPr>
        <p:spPr>
          <a:xfrm>
            <a:off x="419100" y="1228166"/>
            <a:ext cx="8867775" cy="4941866"/>
          </a:xfrm>
        </p:spPr>
        <p:txBody>
          <a:bodyPr/>
          <a:lstStyle/>
          <a:p>
            <a:pPr algn="ctr"/>
            <a:r>
              <a:rPr lang="en-US" sz="3200" b="1" dirty="0"/>
              <a:t>Judicial Independence</a:t>
            </a:r>
          </a:p>
          <a:p>
            <a:pPr algn="ctr"/>
            <a:endParaRPr lang="en-US" dirty="0"/>
          </a:p>
          <a:p>
            <a:pPr algn="ctr"/>
            <a:r>
              <a:rPr lang="en-US" b="1" dirty="0"/>
              <a:t>Appointment Process</a:t>
            </a:r>
          </a:p>
          <a:p>
            <a:pPr algn="ctr"/>
            <a:endParaRPr lang="en-US" b="1" dirty="0"/>
          </a:p>
          <a:p>
            <a:pPr algn="ctr"/>
            <a:r>
              <a:rPr lang="en-US" b="1" dirty="0"/>
              <a:t>Lifetime Appointment</a:t>
            </a:r>
          </a:p>
          <a:p>
            <a:r>
              <a:rPr lang="en-US" sz="2000" dirty="0"/>
              <a:t>“The </a:t>
            </a:r>
            <a:r>
              <a:rPr lang="en-US" sz="2000" b="1" dirty="0"/>
              <a:t>standard of good behavior </a:t>
            </a:r>
            <a:r>
              <a:rPr lang="en-US" sz="2000" dirty="0"/>
              <a:t>for the continuance in office of the judicial magistracy, is certainly </a:t>
            </a:r>
            <a:r>
              <a:rPr lang="en-US" sz="2000" b="1" dirty="0"/>
              <a:t>one of the most valuable of the modern improvements in the practice of government</a:t>
            </a:r>
            <a:r>
              <a:rPr lang="en-US" sz="2000" dirty="0"/>
              <a:t>. ... [I]n a republic it is a no </a:t>
            </a:r>
            <a:r>
              <a:rPr lang="en-US" sz="2000" b="1" dirty="0"/>
              <a:t>less excellent barrier to the encroachments and oppressions of the representative body</a:t>
            </a:r>
            <a:r>
              <a:rPr lang="en-US" sz="2000" dirty="0"/>
              <a:t>. And it is the best expedient which can be devised in any government, to </a:t>
            </a:r>
            <a:r>
              <a:rPr lang="en-US" sz="2000" b="1" dirty="0"/>
              <a:t>secure a steady, upright, and impartial administration of the laws</a:t>
            </a:r>
            <a:r>
              <a:rPr lang="en-US" sz="2000" dirty="0"/>
              <a:t>.”</a:t>
            </a:r>
          </a:p>
          <a:p>
            <a:pPr marL="457200"/>
            <a:r>
              <a:rPr lang="en-US" sz="2000" dirty="0"/>
              <a:t>	- Federalist Paper No. 78</a:t>
            </a:r>
          </a:p>
          <a:p>
            <a:endParaRPr lang="en-US" dirty="0"/>
          </a:p>
        </p:txBody>
      </p:sp>
      <p:sp>
        <p:nvSpPr>
          <p:cNvPr id="4" name="Footer Placeholder 3">
            <a:extLst>
              <a:ext uri="{FF2B5EF4-FFF2-40B4-BE49-F238E27FC236}">
                <a16:creationId xmlns:a16="http://schemas.microsoft.com/office/drawing/2014/main" id="{0454B7E5-02D7-4E66-B97F-CC4615A5479F}"/>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23338279-7C5F-4BDD-95D3-93A21D23608E}"/>
              </a:ext>
            </a:extLst>
          </p:cNvPr>
          <p:cNvSpPr>
            <a:spLocks noGrp="1"/>
          </p:cNvSpPr>
          <p:nvPr>
            <p:ph type="sldNum" sz="quarter" idx="4"/>
          </p:nvPr>
        </p:nvSpPr>
        <p:spPr/>
        <p:txBody>
          <a:bodyPr/>
          <a:lstStyle/>
          <a:p>
            <a:fld id="{C41C68F5-B6C8-894A-975B-74022677E404}" type="slidenum">
              <a:rPr lang="en-US" smtClean="0"/>
              <a:pPr/>
              <a:t>7</a:t>
            </a:fld>
            <a:endParaRPr lang="en-US" dirty="0"/>
          </a:p>
        </p:txBody>
      </p:sp>
    </p:spTree>
    <p:extLst>
      <p:ext uri="{BB962C8B-B14F-4D97-AF65-F5344CB8AC3E}">
        <p14:creationId xmlns:p14="http://schemas.microsoft.com/office/powerpoint/2010/main" val="138529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2C1B-5AED-447E-BBE3-9C9950E6C760}"/>
              </a:ext>
            </a:extLst>
          </p:cNvPr>
          <p:cNvSpPr>
            <a:spLocks noGrp="1"/>
          </p:cNvSpPr>
          <p:nvPr>
            <p:ph type="title"/>
          </p:nvPr>
        </p:nvSpPr>
        <p:spPr/>
        <p:txBody>
          <a:bodyPr/>
          <a:lstStyle/>
          <a:p>
            <a:r>
              <a:rPr lang="en-US" dirty="0"/>
              <a:t>Focus on Article III:  The Federal Judiciary</a:t>
            </a:r>
          </a:p>
        </p:txBody>
      </p:sp>
      <p:sp>
        <p:nvSpPr>
          <p:cNvPr id="4" name="Footer Placeholder 3">
            <a:extLst>
              <a:ext uri="{FF2B5EF4-FFF2-40B4-BE49-F238E27FC236}">
                <a16:creationId xmlns:a16="http://schemas.microsoft.com/office/drawing/2014/main" id="{A2E9E914-595A-4A74-8AA2-43EF47029AA9}"/>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9EA369C5-5E71-437D-B4BA-2571455985A3}"/>
              </a:ext>
            </a:extLst>
          </p:cNvPr>
          <p:cNvSpPr>
            <a:spLocks noGrp="1"/>
          </p:cNvSpPr>
          <p:nvPr>
            <p:ph type="sldNum" sz="quarter" idx="4"/>
          </p:nvPr>
        </p:nvSpPr>
        <p:spPr/>
        <p:txBody>
          <a:bodyPr/>
          <a:lstStyle/>
          <a:p>
            <a:fld id="{C41C68F5-B6C8-894A-975B-74022677E404}" type="slidenum">
              <a:rPr lang="en-US" smtClean="0"/>
              <a:pPr/>
              <a:t>8</a:t>
            </a:fld>
            <a:endParaRPr lang="en-US" dirty="0"/>
          </a:p>
        </p:txBody>
      </p:sp>
      <p:graphicFrame>
        <p:nvGraphicFramePr>
          <p:cNvPr id="6" name="Content Placeholder 5">
            <a:extLst>
              <a:ext uri="{FF2B5EF4-FFF2-40B4-BE49-F238E27FC236}">
                <a16:creationId xmlns:a16="http://schemas.microsoft.com/office/drawing/2014/main" id="{555B06A9-0F75-4645-8086-F4155C025EEB}"/>
              </a:ext>
            </a:extLst>
          </p:cNvPr>
          <p:cNvGraphicFramePr>
            <a:graphicFrameLocks noGrp="1"/>
          </p:cNvGraphicFramePr>
          <p:nvPr>
            <p:ph idx="4294967295"/>
            <p:extLst>
              <p:ext uri="{D42A27DB-BD31-4B8C-83A1-F6EECF244321}">
                <p14:modId xmlns:p14="http://schemas.microsoft.com/office/powerpoint/2010/main" val="2853824894"/>
              </p:ext>
            </p:extLst>
          </p:nvPr>
        </p:nvGraphicFramePr>
        <p:xfrm>
          <a:off x="1039033" y="1274896"/>
          <a:ext cx="724535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43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CDF4-C59D-45DB-B10B-092CC94B0B42}"/>
              </a:ext>
            </a:extLst>
          </p:cNvPr>
          <p:cNvSpPr>
            <a:spLocks noGrp="1"/>
          </p:cNvSpPr>
          <p:nvPr>
            <p:ph type="title"/>
          </p:nvPr>
        </p:nvSpPr>
        <p:spPr/>
        <p:txBody>
          <a:bodyPr/>
          <a:lstStyle/>
          <a:p>
            <a:r>
              <a:rPr lang="en-US" dirty="0"/>
              <a:t>Examples of Recent &amp; Pending Cases in Federal Courts</a:t>
            </a:r>
          </a:p>
        </p:txBody>
      </p:sp>
      <p:sp>
        <p:nvSpPr>
          <p:cNvPr id="4" name="Footer Placeholder 3">
            <a:extLst>
              <a:ext uri="{FF2B5EF4-FFF2-40B4-BE49-F238E27FC236}">
                <a16:creationId xmlns:a16="http://schemas.microsoft.com/office/drawing/2014/main" id="{495D481E-F40E-434A-8CD7-1CA037AB1958}"/>
              </a:ext>
            </a:extLst>
          </p:cNvPr>
          <p:cNvSpPr>
            <a:spLocks noGrp="1"/>
          </p:cNvSpPr>
          <p:nvPr>
            <p:ph type="ftr" sz="quarter" idx="3"/>
          </p:nvPr>
        </p:nvSpPr>
        <p:spPr/>
        <p:txBody>
          <a:bodyPr/>
          <a:lstStyle/>
          <a:p>
            <a:r>
              <a:rPr lang="en-US" dirty="0"/>
              <a:t>Love Our Constitution |</a:t>
            </a:r>
          </a:p>
        </p:txBody>
      </p:sp>
      <p:sp>
        <p:nvSpPr>
          <p:cNvPr id="5" name="Slide Number Placeholder 4">
            <a:extLst>
              <a:ext uri="{FF2B5EF4-FFF2-40B4-BE49-F238E27FC236}">
                <a16:creationId xmlns:a16="http://schemas.microsoft.com/office/drawing/2014/main" id="{E6EFFE3A-DAB0-4A58-A48B-FF5604E79030}"/>
              </a:ext>
            </a:extLst>
          </p:cNvPr>
          <p:cNvSpPr>
            <a:spLocks noGrp="1"/>
          </p:cNvSpPr>
          <p:nvPr>
            <p:ph type="sldNum" sz="quarter" idx="4"/>
          </p:nvPr>
        </p:nvSpPr>
        <p:spPr/>
        <p:txBody>
          <a:bodyPr/>
          <a:lstStyle/>
          <a:p>
            <a:fld id="{C41C68F5-B6C8-894A-975B-74022677E404}" type="slidenum">
              <a:rPr lang="en-US" smtClean="0"/>
              <a:pPr/>
              <a:t>9</a:t>
            </a:fld>
            <a:endParaRPr lang="en-US" dirty="0"/>
          </a:p>
        </p:txBody>
      </p:sp>
      <p:graphicFrame>
        <p:nvGraphicFramePr>
          <p:cNvPr id="6" name="Content Placeholder 5">
            <a:extLst>
              <a:ext uri="{FF2B5EF4-FFF2-40B4-BE49-F238E27FC236}">
                <a16:creationId xmlns:a16="http://schemas.microsoft.com/office/drawing/2014/main" id="{BAF707ED-EE28-475E-92D5-1F05B1EDE843}"/>
              </a:ext>
            </a:extLst>
          </p:cNvPr>
          <p:cNvGraphicFramePr>
            <a:graphicFrameLocks noGrp="1"/>
          </p:cNvGraphicFramePr>
          <p:nvPr>
            <p:ph idx="4294967295"/>
            <p:extLst>
              <p:ext uri="{D42A27DB-BD31-4B8C-83A1-F6EECF244321}">
                <p14:modId xmlns:p14="http://schemas.microsoft.com/office/powerpoint/2010/main" val="4225913266"/>
              </p:ext>
            </p:extLst>
          </p:nvPr>
        </p:nvGraphicFramePr>
        <p:xfrm>
          <a:off x="3070861" y="1338078"/>
          <a:ext cx="3944302"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5">
            <a:extLst>
              <a:ext uri="{FF2B5EF4-FFF2-40B4-BE49-F238E27FC236}">
                <a16:creationId xmlns:a16="http://schemas.microsoft.com/office/drawing/2014/main" id="{8456A4A1-AF55-43C6-9A82-06E2E0B949D1}"/>
              </a:ext>
            </a:extLst>
          </p:cNvPr>
          <p:cNvGraphicFramePr>
            <a:graphicFrameLocks/>
          </p:cNvGraphicFramePr>
          <p:nvPr>
            <p:extLst>
              <p:ext uri="{D42A27DB-BD31-4B8C-83A1-F6EECF244321}">
                <p14:modId xmlns:p14="http://schemas.microsoft.com/office/powerpoint/2010/main" val="3660659224"/>
              </p:ext>
            </p:extLst>
          </p:nvPr>
        </p:nvGraphicFramePr>
        <p:xfrm>
          <a:off x="895510" y="3337321"/>
          <a:ext cx="7734300" cy="21017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63377363"/>
      </p:ext>
    </p:extLst>
  </p:cSld>
  <p:clrMapOvr>
    <a:masterClrMapping/>
  </p:clrMapOvr>
</p:sld>
</file>

<file path=ppt/theme/theme1.xml><?xml version="1.0" encoding="utf-8"?>
<a:theme xmlns:a="http://schemas.openxmlformats.org/drawingml/2006/main" name="Office Theme">
  <a:themeElements>
    <a:clrScheme name="ACS-Final">
      <a:dk1>
        <a:srgbClr val="141414"/>
      </a:dk1>
      <a:lt1>
        <a:srgbClr val="FFFFFF"/>
      </a:lt1>
      <a:dk2>
        <a:srgbClr val="4D4D4D"/>
      </a:dk2>
      <a:lt2>
        <a:srgbClr val="FFFFFF"/>
      </a:lt2>
      <a:accent1>
        <a:srgbClr val="001689"/>
      </a:accent1>
      <a:accent2>
        <a:srgbClr val="AA182C"/>
      </a:accent2>
      <a:accent3>
        <a:srgbClr val="A0A0A0"/>
      </a:accent3>
      <a:accent4>
        <a:srgbClr val="1E3460"/>
      </a:accent4>
      <a:accent5>
        <a:srgbClr val="45A5CD"/>
      </a:accent5>
      <a:accent6>
        <a:srgbClr val="A9C83E"/>
      </a:accent6>
      <a:hlink>
        <a:srgbClr val="4D4D4D"/>
      </a:hlink>
      <a:folHlink>
        <a:srgbClr val="4D4D4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BB9A69AE08DE478E2D7875663FDDA2" ma:contentTypeVersion="9" ma:contentTypeDescription="Create a new document." ma:contentTypeScope="" ma:versionID="2c0dac7706b844bd7b1b58a974f7c35c">
  <xsd:schema xmlns:xsd="http://www.w3.org/2001/XMLSchema" xmlns:xs="http://www.w3.org/2001/XMLSchema" xmlns:p="http://schemas.microsoft.com/office/2006/metadata/properties" xmlns:ns2="5470fa08-0da5-491f-bb59-ad50bd5802bb" xmlns:ns3="dc6b7c76-a4fe-4a57-9dfc-9f650e00df1a" targetNamespace="http://schemas.microsoft.com/office/2006/metadata/properties" ma:root="true" ma:fieldsID="d41cc3770b8b93990db238fd3b7e4d3c" ns2:_="" ns3:_="">
    <xsd:import namespace="5470fa08-0da5-491f-bb59-ad50bd5802bb"/>
    <xsd:import namespace="dc6b7c76-a4fe-4a57-9dfc-9f650e00df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Date_x0020_and_x0020_Time"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0fa08-0da5-491f-bb59-ad50bd5802b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Date_x0020_and_x0020_Time" ma:index="13" nillable="true" ma:displayName="Date and Time" ma:format="DateTime" ma:internalName="Date_x0020_and_x0020_Time">
      <xsd:simpleType>
        <xsd:restriction base="dms:DateTime"/>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6b7c76-a4fe-4a57-9dfc-9f650e00df1a"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_x0020_and_x0020_Time xmlns="5470fa08-0da5-491f-bb59-ad50bd5802bb" xsi:nil="true"/>
  </documentManagement>
</p:properties>
</file>

<file path=customXml/itemProps1.xml><?xml version="1.0" encoding="utf-8"?>
<ds:datastoreItem xmlns:ds="http://schemas.openxmlformats.org/officeDocument/2006/customXml" ds:itemID="{05679ABA-54C6-4B4D-B2F0-8AF1A5D2AD17}">
  <ds:schemaRefs>
    <ds:schemaRef ds:uri="http://schemas.microsoft.com/sharepoint/v3/contenttype/forms"/>
  </ds:schemaRefs>
</ds:datastoreItem>
</file>

<file path=customXml/itemProps2.xml><?xml version="1.0" encoding="utf-8"?>
<ds:datastoreItem xmlns:ds="http://schemas.openxmlformats.org/officeDocument/2006/customXml" ds:itemID="{7B85ECFD-8DC0-4F0C-AA3F-51CEFFB90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0fa08-0da5-491f-bb59-ad50bd5802bb"/>
    <ds:schemaRef ds:uri="dc6b7c76-a4fe-4a57-9dfc-9f650e00d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B2ECD5-166C-4804-97A7-DA95CD3426B6}">
  <ds:schemaRefs>
    <ds:schemaRef ds:uri="http://purl.org/dc/dcmitype/"/>
    <ds:schemaRef ds:uri="http://schemas.microsoft.com/office/infopath/2007/PartnerControls"/>
    <ds:schemaRef ds:uri="http://purl.org/dc/elements/1.1/"/>
    <ds:schemaRef ds:uri="http://schemas.microsoft.com/office/2006/documentManagement/types"/>
    <ds:schemaRef ds:uri="dc6b7c76-a4fe-4a57-9dfc-9f650e00df1a"/>
    <ds:schemaRef ds:uri="5470fa08-0da5-491f-bb59-ad50bd5802bb"/>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ACSTheme1</Template>
  <TotalTime>11213</TotalTime>
  <Words>4932</Words>
  <Application>Microsoft Office PowerPoint</Application>
  <PresentationFormat>Widescreen</PresentationFormat>
  <Paragraphs>626</Paragraphs>
  <Slides>41</Slides>
  <Notes>38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Arial</vt:lpstr>
      <vt:lpstr>Calibri</vt:lpstr>
      <vt:lpstr>Calibri Light</vt:lpstr>
      <vt:lpstr>Franklin Gothic Book</vt:lpstr>
      <vt:lpstr>JasmineUPC</vt:lpstr>
      <vt:lpstr>Palatino</vt:lpstr>
      <vt:lpstr>Palatino </vt:lpstr>
      <vt:lpstr>Palatino Linotype</vt:lpstr>
      <vt:lpstr>Tahoma</vt:lpstr>
      <vt:lpstr>Times New Roman</vt:lpstr>
      <vt:lpstr>Office Theme</vt:lpstr>
      <vt:lpstr>1_Office Theme</vt:lpstr>
      <vt:lpstr>Love Our Constitution |  February 2018</vt:lpstr>
      <vt:lpstr>Agenda</vt:lpstr>
      <vt:lpstr>The U.S. Constitution</vt:lpstr>
      <vt:lpstr>Article III: Judiciary</vt:lpstr>
      <vt:lpstr>Article III: Judiciary</vt:lpstr>
      <vt:lpstr>Article III: Judiciary</vt:lpstr>
      <vt:lpstr>Article III: Judiciary</vt:lpstr>
      <vt:lpstr>Focus on Article III:  The Federal Judiciary</vt:lpstr>
      <vt:lpstr>Examples of Recent &amp; Pending Cases in Federal Courts</vt:lpstr>
      <vt:lpstr>Focus on the Federal Judiciary</vt:lpstr>
      <vt:lpstr>Focus on the Federal Judiciary</vt:lpstr>
      <vt:lpstr>Focus on the Federal Judiciary</vt:lpstr>
      <vt:lpstr>Focus on the Federal Judiciary</vt:lpstr>
      <vt:lpstr>Focus on the Federal Judiciary</vt:lpstr>
      <vt:lpstr>Judicial Nominations</vt:lpstr>
      <vt:lpstr>Judicial Nominations</vt:lpstr>
      <vt:lpstr>Judicial Nominations </vt:lpstr>
      <vt:lpstr>Judicial Nominations</vt:lpstr>
      <vt:lpstr>Judicial Nominations</vt:lpstr>
      <vt:lpstr>Judicial Nominations</vt:lpstr>
      <vt:lpstr>Judicial Nominations</vt:lpstr>
      <vt:lpstr>Judicial Nominations</vt:lpstr>
      <vt:lpstr>Judicial Nominations </vt:lpstr>
      <vt:lpstr>Judicial Nominations </vt:lpstr>
      <vt:lpstr>Judicial Nominations </vt:lpstr>
      <vt:lpstr>Judicial Nominations</vt:lpstr>
      <vt:lpstr>Judicial Nominations</vt:lpstr>
      <vt:lpstr>Lower Courts</vt:lpstr>
      <vt:lpstr>Lower Courts</vt:lpstr>
      <vt:lpstr>Lower Courts</vt:lpstr>
      <vt:lpstr>PowerPoint Presentation</vt:lpstr>
      <vt:lpstr>Lower Courts</vt:lpstr>
      <vt:lpstr>Lower Courts</vt:lpstr>
      <vt:lpstr>Lower Courts</vt:lpstr>
      <vt:lpstr>Lower Courts</vt:lpstr>
      <vt:lpstr>Lower Courts</vt:lpstr>
      <vt:lpstr>Judging Potential Judges</vt:lpstr>
      <vt:lpstr>Resources</vt:lpstr>
      <vt:lpstr>Resources, Continued</vt:lpstr>
      <vt:lpstr>Love Our Constitution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Brown</dc:creator>
  <cp:lastModifiedBy>Alex Beszhak</cp:lastModifiedBy>
  <cp:revision>56</cp:revision>
  <dcterms:created xsi:type="dcterms:W3CDTF">2018-01-01T21:07:40Z</dcterms:created>
  <dcterms:modified xsi:type="dcterms:W3CDTF">2018-01-23T15:06:13Z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0x01010012BB9A69AE08DE478E2D7875663FDDA2</vt:lpwstr>
  </property>
</Properties>
</file>