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78" r:id="rId7"/>
    <p:sldId id="261" r:id="rId8"/>
    <p:sldId id="279" r:id="rId9"/>
    <p:sldId id="262" r:id="rId10"/>
    <p:sldId id="270" r:id="rId11"/>
    <p:sldId id="269" r:id="rId12"/>
    <p:sldId id="259" r:id="rId13"/>
    <p:sldId id="271" r:id="rId14"/>
    <p:sldId id="277" r:id="rId15"/>
    <p:sldId id="260" r:id="rId16"/>
    <p:sldId id="273" r:id="rId17"/>
    <p:sldId id="274" r:id="rId18"/>
    <p:sldId id="275" r:id="rId19"/>
    <p:sldId id="276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4D8"/>
    <a:srgbClr val="CB8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235440-C45E-B6D5-6319-BDAC5C791CD3}" v="95" dt="2026-03-17T17:36:26.556"/>
    <p1510:client id="{967C94E0-FE91-AA5C-E1D4-6E222F8446C6}" v="184" dt="2026-03-17T17:24:55.2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Gima" userId="S::gima@au.org::a8550eb2-cd1a-417c-9f75-2fa76317981f" providerId="AD" clId="Web-{CAAF254A-33D8-FD09-9529-0169B7B8FB52}"/>
    <pc:docChg chg="modSld">
      <pc:chgData name="Katie Gima" userId="S::gima@au.org::a8550eb2-cd1a-417c-9f75-2fa76317981f" providerId="AD" clId="Web-{CAAF254A-33D8-FD09-9529-0169B7B8FB52}" dt="2026-02-27T16:59:01.786" v="3" actId="20577"/>
      <pc:docMkLst>
        <pc:docMk/>
      </pc:docMkLst>
      <pc:sldChg chg="modSp">
        <pc:chgData name="Katie Gima" userId="S::gima@au.org::a8550eb2-cd1a-417c-9f75-2fa76317981f" providerId="AD" clId="Web-{CAAF254A-33D8-FD09-9529-0169B7B8FB52}" dt="2026-02-27T16:58:54.052" v="1" actId="20577"/>
        <pc:sldMkLst>
          <pc:docMk/>
          <pc:sldMk cId="837172439" sldId="262"/>
        </pc:sldMkLst>
        <pc:spChg chg="mod">
          <ac:chgData name="Katie Gima" userId="S::gima@au.org::a8550eb2-cd1a-417c-9f75-2fa76317981f" providerId="AD" clId="Web-{CAAF254A-33D8-FD09-9529-0169B7B8FB52}" dt="2026-02-27T16:58:54.052" v="1" actId="20577"/>
          <ac:spMkLst>
            <pc:docMk/>
            <pc:sldMk cId="837172439" sldId="262"/>
            <ac:spMk id="4" creationId="{00000000-0000-0000-0000-000000000000}"/>
          </ac:spMkLst>
        </pc:spChg>
      </pc:sldChg>
      <pc:sldChg chg="modSp">
        <pc:chgData name="Katie Gima" userId="S::gima@au.org::a8550eb2-cd1a-417c-9f75-2fa76317981f" providerId="AD" clId="Web-{CAAF254A-33D8-FD09-9529-0169B7B8FB52}" dt="2026-02-27T16:59:01.786" v="3" actId="20577"/>
        <pc:sldMkLst>
          <pc:docMk/>
          <pc:sldMk cId="406900551" sldId="270"/>
        </pc:sldMkLst>
        <pc:spChg chg="mod">
          <ac:chgData name="Katie Gima" userId="S::gima@au.org::a8550eb2-cd1a-417c-9f75-2fa76317981f" providerId="AD" clId="Web-{CAAF254A-33D8-FD09-9529-0169B7B8FB52}" dt="2026-02-27T16:59:01.786" v="3" actId="20577"/>
          <ac:spMkLst>
            <pc:docMk/>
            <pc:sldMk cId="406900551" sldId="270"/>
            <ac:spMk id="4" creationId="{F780E38E-4B21-7872-1C9A-F69EE3082E6A}"/>
          </ac:spMkLst>
        </pc:spChg>
      </pc:sldChg>
    </pc:docChg>
  </pc:docChgLst>
  <pc:docChgLst>
    <pc:chgData name="Katie Gima" userId="S::gima@au.org::a8550eb2-cd1a-417c-9f75-2fa76317981f" providerId="AD" clId="Web-{7CD6ABF2-C730-3402-FFEC-1B01A0460994}"/>
    <pc:docChg chg="modSld">
      <pc:chgData name="Katie Gima" userId="S::gima@au.org::a8550eb2-cd1a-417c-9f75-2fa76317981f" providerId="AD" clId="Web-{7CD6ABF2-C730-3402-FFEC-1B01A0460994}" dt="2026-02-27T16:59:58.549" v="0" actId="14100"/>
      <pc:docMkLst>
        <pc:docMk/>
      </pc:docMkLst>
      <pc:sldChg chg="modSp">
        <pc:chgData name="Katie Gima" userId="S::gima@au.org::a8550eb2-cd1a-417c-9f75-2fa76317981f" providerId="AD" clId="Web-{7CD6ABF2-C730-3402-FFEC-1B01A0460994}" dt="2026-02-27T16:59:58.549" v="0" actId="14100"/>
        <pc:sldMkLst>
          <pc:docMk/>
          <pc:sldMk cId="3758243657" sldId="269"/>
        </pc:sldMkLst>
        <pc:spChg chg="mod">
          <ac:chgData name="Katie Gima" userId="S::gima@au.org::a8550eb2-cd1a-417c-9f75-2fa76317981f" providerId="AD" clId="Web-{7CD6ABF2-C730-3402-FFEC-1B01A0460994}" dt="2026-02-27T16:59:58.549" v="0" actId="14100"/>
          <ac:spMkLst>
            <pc:docMk/>
            <pc:sldMk cId="3758243657" sldId="269"/>
            <ac:spMk id="7" creationId="{40351037-C30B-00B9-06DD-4964139B8A62}"/>
          </ac:spMkLst>
        </pc:spChg>
      </pc:sldChg>
    </pc:docChg>
  </pc:docChgLst>
  <pc:docChgLst>
    <pc:chgData name="Katie Gima" userId="S::gima@au.org::a8550eb2-cd1a-417c-9f75-2fa76317981f" providerId="AD" clId="Web-{106C4300-0E85-3582-D951-C320E573B475}"/>
    <pc:docChg chg="modSld">
      <pc:chgData name="Katie Gima" userId="S::gima@au.org::a8550eb2-cd1a-417c-9f75-2fa76317981f" providerId="AD" clId="Web-{106C4300-0E85-3582-D951-C320E573B475}" dt="2026-02-27T17:08:28.856" v="69" actId="20577"/>
      <pc:docMkLst>
        <pc:docMk/>
      </pc:docMkLst>
      <pc:sldChg chg="modSp">
        <pc:chgData name="Katie Gima" userId="S::gima@au.org::a8550eb2-cd1a-417c-9f75-2fa76317981f" providerId="AD" clId="Web-{106C4300-0E85-3582-D951-C320E573B475}" dt="2026-02-27T17:07:06.371" v="32" actId="20577"/>
        <pc:sldMkLst>
          <pc:docMk/>
          <pc:sldMk cId="1363046565" sldId="260"/>
        </pc:sldMkLst>
        <pc:spChg chg="mod">
          <ac:chgData name="Katie Gima" userId="S::gima@au.org::a8550eb2-cd1a-417c-9f75-2fa76317981f" providerId="AD" clId="Web-{106C4300-0E85-3582-D951-C320E573B475}" dt="2026-02-27T17:07:06.371" v="32" actId="20577"/>
          <ac:spMkLst>
            <pc:docMk/>
            <pc:sldMk cId="1363046565" sldId="260"/>
            <ac:spMk id="3" creationId="{00000000-0000-0000-0000-000000000000}"/>
          </ac:spMkLst>
        </pc:spChg>
      </pc:sldChg>
      <pc:sldChg chg="modSp">
        <pc:chgData name="Katie Gima" userId="S::gima@au.org::a8550eb2-cd1a-417c-9f75-2fa76317981f" providerId="AD" clId="Web-{106C4300-0E85-3582-D951-C320E573B475}" dt="2026-02-27T17:07:00.653" v="29" actId="20577"/>
        <pc:sldMkLst>
          <pc:docMk/>
          <pc:sldMk cId="3949041685" sldId="273"/>
        </pc:sldMkLst>
        <pc:spChg chg="mod">
          <ac:chgData name="Katie Gima" userId="S::gima@au.org::a8550eb2-cd1a-417c-9f75-2fa76317981f" providerId="AD" clId="Web-{106C4300-0E85-3582-D951-C320E573B475}" dt="2026-02-27T17:07:00.653" v="29" actId="20577"/>
          <ac:spMkLst>
            <pc:docMk/>
            <pc:sldMk cId="3949041685" sldId="273"/>
            <ac:spMk id="3" creationId="{C5D0256A-A822-7FFB-D657-C08631F0D189}"/>
          </ac:spMkLst>
        </pc:spChg>
      </pc:sldChg>
      <pc:sldChg chg="modSp">
        <pc:chgData name="Katie Gima" userId="S::gima@au.org::a8550eb2-cd1a-417c-9f75-2fa76317981f" providerId="AD" clId="Web-{106C4300-0E85-3582-D951-C320E573B475}" dt="2026-02-27T17:08:28.856" v="69" actId="20577"/>
        <pc:sldMkLst>
          <pc:docMk/>
          <pc:sldMk cId="259439596" sldId="274"/>
        </pc:sldMkLst>
        <pc:spChg chg="mod">
          <ac:chgData name="Katie Gima" userId="S::gima@au.org::a8550eb2-cd1a-417c-9f75-2fa76317981f" providerId="AD" clId="Web-{106C4300-0E85-3582-D951-C320E573B475}" dt="2026-02-27T17:06:48.496" v="26" actId="20577"/>
          <ac:spMkLst>
            <pc:docMk/>
            <pc:sldMk cId="259439596" sldId="274"/>
            <ac:spMk id="3" creationId="{B8EE1022-C129-983A-7E54-FC64261E6EE9}"/>
          </ac:spMkLst>
        </pc:spChg>
        <pc:spChg chg="mod">
          <ac:chgData name="Katie Gima" userId="S::gima@au.org::a8550eb2-cd1a-417c-9f75-2fa76317981f" providerId="AD" clId="Web-{106C4300-0E85-3582-D951-C320E573B475}" dt="2026-02-27T17:08:28.856" v="69" actId="20577"/>
          <ac:spMkLst>
            <pc:docMk/>
            <pc:sldMk cId="259439596" sldId="274"/>
            <ac:spMk id="9" creationId="{1BF439B3-0F53-343E-3751-D9545779597A}"/>
          </ac:spMkLst>
        </pc:spChg>
      </pc:sldChg>
      <pc:sldChg chg="modSp">
        <pc:chgData name="Katie Gima" userId="S::gima@au.org::a8550eb2-cd1a-417c-9f75-2fa76317981f" providerId="AD" clId="Web-{106C4300-0E85-3582-D951-C320E573B475}" dt="2026-02-27T17:06:39.465" v="24" actId="20577"/>
        <pc:sldMkLst>
          <pc:docMk/>
          <pc:sldMk cId="1373357140" sldId="275"/>
        </pc:sldMkLst>
        <pc:spChg chg="mod">
          <ac:chgData name="Katie Gima" userId="S::gima@au.org::a8550eb2-cd1a-417c-9f75-2fa76317981f" providerId="AD" clId="Web-{106C4300-0E85-3582-D951-C320E573B475}" dt="2026-02-27T17:06:39.465" v="24" actId="20577"/>
          <ac:spMkLst>
            <pc:docMk/>
            <pc:sldMk cId="1373357140" sldId="275"/>
            <ac:spMk id="3" creationId="{F5B0F39E-01C3-A41E-10EE-CDC44A22C3A1}"/>
          </ac:spMkLst>
        </pc:spChg>
        <pc:spChg chg="mod">
          <ac:chgData name="Katie Gima" userId="S::gima@au.org::a8550eb2-cd1a-417c-9f75-2fa76317981f" providerId="AD" clId="Web-{106C4300-0E85-3582-D951-C320E573B475}" dt="2026-02-27T17:06:32.762" v="22" actId="1076"/>
          <ac:spMkLst>
            <pc:docMk/>
            <pc:sldMk cId="1373357140" sldId="275"/>
            <ac:spMk id="6" creationId="{95DB690F-F751-A3EC-8DAE-A85F1B43BC93}"/>
          </ac:spMkLst>
        </pc:spChg>
        <pc:spChg chg="mod">
          <ac:chgData name="Katie Gima" userId="S::gima@au.org::a8550eb2-cd1a-417c-9f75-2fa76317981f" providerId="AD" clId="Web-{106C4300-0E85-3582-D951-C320E573B475}" dt="2026-02-27T17:06:25.590" v="21" actId="20577"/>
          <ac:spMkLst>
            <pc:docMk/>
            <pc:sldMk cId="1373357140" sldId="275"/>
            <ac:spMk id="9" creationId="{716F7C0C-CAD8-2961-AB42-945F6F395158}"/>
          </ac:spMkLst>
        </pc:spChg>
      </pc:sldChg>
    </pc:docChg>
  </pc:docChgLst>
  <pc:docChgLst>
    <pc:chgData name="Katie Gima" userId="a8550eb2-cd1a-417c-9f75-2fa76317981f" providerId="ADAL" clId="{284C9E55-1BD7-4520-B50E-023D36E5B4D8}"/>
    <pc:docChg chg="undo custSel addSld modSld sldOrd">
      <pc:chgData name="Katie Gima" userId="a8550eb2-cd1a-417c-9f75-2fa76317981f" providerId="ADAL" clId="{284C9E55-1BD7-4520-B50E-023D36E5B4D8}" dt="2026-02-17T15:51:25.705" v="1852" actId="20577"/>
      <pc:docMkLst>
        <pc:docMk/>
      </pc:docMkLst>
      <pc:sldChg chg="addSp modSp mod modNotesTx">
        <pc:chgData name="Katie Gima" userId="a8550eb2-cd1a-417c-9f75-2fa76317981f" providerId="ADAL" clId="{284C9E55-1BD7-4520-B50E-023D36E5B4D8}" dt="2026-02-17T15:27:34.995" v="1187" actId="1076"/>
        <pc:sldMkLst>
          <pc:docMk/>
          <pc:sldMk cId="753150340" sldId="256"/>
        </pc:sldMkLst>
        <pc:spChg chg="mod">
          <ac:chgData name="Katie Gima" userId="a8550eb2-cd1a-417c-9f75-2fa76317981f" providerId="ADAL" clId="{284C9E55-1BD7-4520-B50E-023D36E5B4D8}" dt="2026-02-17T15:26:07.635" v="1179" actId="1036"/>
          <ac:spMkLst>
            <pc:docMk/>
            <pc:sldMk cId="753150340" sldId="256"/>
            <ac:spMk id="2" creationId="{00000000-0000-0000-0000-000000000000}"/>
          </ac:spMkLst>
        </pc:spChg>
        <pc:spChg chg="mod">
          <ac:chgData name="Katie Gima" userId="a8550eb2-cd1a-417c-9f75-2fa76317981f" providerId="ADAL" clId="{284C9E55-1BD7-4520-B50E-023D36E5B4D8}" dt="2026-02-17T15:27:34.995" v="1187" actId="1076"/>
          <ac:spMkLst>
            <pc:docMk/>
            <pc:sldMk cId="753150340" sldId="256"/>
            <ac:spMk id="3" creationId="{77063824-448F-D54E-84A1-B6A6261926D3}"/>
          </ac:spMkLst>
        </pc:spChg>
        <pc:picChg chg="add mod">
          <ac:chgData name="Katie Gima" userId="a8550eb2-cd1a-417c-9f75-2fa76317981f" providerId="ADAL" clId="{284C9E55-1BD7-4520-B50E-023D36E5B4D8}" dt="2026-02-17T15:24:30.698" v="1162" actId="1035"/>
          <ac:picMkLst>
            <pc:docMk/>
            <pc:sldMk cId="753150340" sldId="256"/>
            <ac:picMk id="8" creationId="{99FCB264-880A-2A73-526A-C525EF6F7690}"/>
          </ac:picMkLst>
        </pc:picChg>
      </pc:sldChg>
      <pc:sldChg chg="modSp mod modNotesTx">
        <pc:chgData name="Katie Gima" userId="a8550eb2-cd1a-417c-9f75-2fa76317981f" providerId="ADAL" clId="{284C9E55-1BD7-4520-B50E-023D36E5B4D8}" dt="2026-02-17T15:28:05.897" v="1188" actId="20577"/>
        <pc:sldMkLst>
          <pc:docMk/>
          <pc:sldMk cId="1803432439" sldId="257"/>
        </pc:sldMkLst>
        <pc:spChg chg="mod">
          <ac:chgData name="Katie Gima" userId="a8550eb2-cd1a-417c-9f75-2fa76317981f" providerId="ADAL" clId="{284C9E55-1BD7-4520-B50E-023D36E5B4D8}" dt="2026-02-17T14:33:26.135" v="971" actId="6549"/>
          <ac:spMkLst>
            <pc:docMk/>
            <pc:sldMk cId="1803432439" sldId="257"/>
            <ac:spMk id="4" creationId="{00000000-0000-0000-0000-000000000000}"/>
          </ac:spMkLst>
        </pc:spChg>
      </pc:sldChg>
      <pc:sldChg chg="modNotesTx">
        <pc:chgData name="Katie Gima" userId="a8550eb2-cd1a-417c-9f75-2fa76317981f" providerId="ADAL" clId="{284C9E55-1BD7-4520-B50E-023D36E5B4D8}" dt="2026-02-17T14:28:39.835" v="456" actId="20577"/>
        <pc:sldMkLst>
          <pc:docMk/>
          <pc:sldMk cId="82530757" sldId="259"/>
        </pc:sldMkLst>
      </pc:sldChg>
      <pc:sldChg chg="modNotesTx">
        <pc:chgData name="Katie Gima" userId="a8550eb2-cd1a-417c-9f75-2fa76317981f" providerId="ADAL" clId="{284C9E55-1BD7-4520-B50E-023D36E5B4D8}" dt="2026-02-17T15:42:53.599" v="1655" actId="20577"/>
        <pc:sldMkLst>
          <pc:docMk/>
          <pc:sldMk cId="1363046565" sldId="260"/>
        </pc:sldMkLst>
      </pc:sldChg>
      <pc:sldChg chg="modSp mod modNotesTx">
        <pc:chgData name="Katie Gima" userId="a8550eb2-cd1a-417c-9f75-2fa76317981f" providerId="ADAL" clId="{284C9E55-1BD7-4520-B50E-023D36E5B4D8}" dt="2026-02-17T15:40:25.918" v="1596" actId="20577"/>
        <pc:sldMkLst>
          <pc:docMk/>
          <pc:sldMk cId="956958514" sldId="261"/>
        </pc:sldMkLst>
        <pc:spChg chg="mod">
          <ac:chgData name="Katie Gima" userId="a8550eb2-cd1a-417c-9f75-2fa76317981f" providerId="ADAL" clId="{284C9E55-1BD7-4520-B50E-023D36E5B4D8}" dt="2026-02-17T14:33:44.325" v="972" actId="207"/>
          <ac:spMkLst>
            <pc:docMk/>
            <pc:sldMk cId="956958514" sldId="261"/>
            <ac:spMk id="5" creationId="{00000000-0000-0000-0000-000000000000}"/>
          </ac:spMkLst>
        </pc:spChg>
      </pc:sldChg>
      <pc:sldChg chg="modSp mod ord">
        <pc:chgData name="Katie Gima" userId="a8550eb2-cd1a-417c-9f75-2fa76317981f" providerId="ADAL" clId="{284C9E55-1BD7-4520-B50E-023D36E5B4D8}" dt="2026-02-17T15:48:30.668" v="1773" actId="255"/>
        <pc:sldMkLst>
          <pc:docMk/>
          <pc:sldMk cId="3758243657" sldId="269"/>
        </pc:sldMkLst>
        <pc:spChg chg="mod">
          <ac:chgData name="Katie Gima" userId="a8550eb2-cd1a-417c-9f75-2fa76317981f" providerId="ADAL" clId="{284C9E55-1BD7-4520-B50E-023D36E5B4D8}" dt="2026-02-17T14:27:33.497" v="363" actId="207"/>
          <ac:spMkLst>
            <pc:docMk/>
            <pc:sldMk cId="3758243657" sldId="269"/>
            <ac:spMk id="3" creationId="{00000000-0000-0000-0000-000000000000}"/>
          </ac:spMkLst>
        </pc:spChg>
        <pc:spChg chg="mod">
          <ac:chgData name="Katie Gima" userId="a8550eb2-cd1a-417c-9f75-2fa76317981f" providerId="ADAL" clId="{284C9E55-1BD7-4520-B50E-023D36E5B4D8}" dt="2026-02-17T15:48:30.668" v="1773" actId="255"/>
          <ac:spMkLst>
            <pc:docMk/>
            <pc:sldMk cId="3758243657" sldId="269"/>
            <ac:spMk id="7" creationId="{40351037-C30B-00B9-06DD-4964139B8A62}"/>
          </ac:spMkLst>
        </pc:spChg>
      </pc:sldChg>
      <pc:sldChg chg="modNotesTx">
        <pc:chgData name="Katie Gima" userId="a8550eb2-cd1a-417c-9f75-2fa76317981f" providerId="ADAL" clId="{284C9E55-1BD7-4520-B50E-023D36E5B4D8}" dt="2026-02-17T14:29:09.112" v="544" actId="20577"/>
        <pc:sldMkLst>
          <pc:docMk/>
          <pc:sldMk cId="3766942274" sldId="271"/>
        </pc:sldMkLst>
      </pc:sldChg>
      <pc:sldChg chg="delSp modSp mod delAnim modNotesTx">
        <pc:chgData name="Katie Gima" userId="a8550eb2-cd1a-417c-9f75-2fa76317981f" providerId="ADAL" clId="{284C9E55-1BD7-4520-B50E-023D36E5B4D8}" dt="2026-02-17T15:45:06.033" v="1772" actId="14100"/>
        <pc:sldMkLst>
          <pc:docMk/>
          <pc:sldMk cId="3949041685" sldId="273"/>
        </pc:sldMkLst>
        <pc:spChg chg="mod">
          <ac:chgData name="Katie Gima" userId="a8550eb2-cd1a-417c-9f75-2fa76317981f" providerId="ADAL" clId="{284C9E55-1BD7-4520-B50E-023D36E5B4D8}" dt="2026-02-17T15:44:58.794" v="1770" actId="1076"/>
          <ac:spMkLst>
            <pc:docMk/>
            <pc:sldMk cId="3949041685" sldId="273"/>
            <ac:spMk id="6" creationId="{D5068752-4D3C-D6E5-F461-0A41E6602A9C}"/>
          </ac:spMkLst>
        </pc:spChg>
        <pc:spChg chg="mod">
          <ac:chgData name="Katie Gima" userId="a8550eb2-cd1a-417c-9f75-2fa76317981f" providerId="ADAL" clId="{284C9E55-1BD7-4520-B50E-023D36E5B4D8}" dt="2026-02-17T15:45:06.033" v="1772" actId="14100"/>
          <ac:spMkLst>
            <pc:docMk/>
            <pc:sldMk cId="3949041685" sldId="273"/>
            <ac:spMk id="9" creationId="{ED83D705-992E-E703-4DF9-4465D567D396}"/>
          </ac:spMkLst>
        </pc:spChg>
      </pc:sldChg>
      <pc:sldChg chg="modNotesTx">
        <pc:chgData name="Katie Gima" userId="a8550eb2-cd1a-417c-9f75-2fa76317981f" providerId="ADAL" clId="{284C9E55-1BD7-4520-B50E-023D36E5B4D8}" dt="2026-02-17T15:51:25.705" v="1852" actId="20577"/>
        <pc:sldMkLst>
          <pc:docMk/>
          <pc:sldMk cId="259439596" sldId="274"/>
        </pc:sldMkLst>
      </pc:sldChg>
      <pc:sldChg chg="modNotesTx">
        <pc:chgData name="Katie Gima" userId="a8550eb2-cd1a-417c-9f75-2fa76317981f" providerId="ADAL" clId="{284C9E55-1BD7-4520-B50E-023D36E5B4D8}" dt="2026-02-17T14:36:31.417" v="1124" actId="20577"/>
        <pc:sldMkLst>
          <pc:docMk/>
          <pc:sldMk cId="1373357140" sldId="275"/>
        </pc:sldMkLst>
      </pc:sldChg>
      <pc:sldChg chg="modSp mod modNotesTx">
        <pc:chgData name="Katie Gima" userId="a8550eb2-cd1a-417c-9f75-2fa76317981f" providerId="ADAL" clId="{284C9E55-1BD7-4520-B50E-023D36E5B4D8}" dt="2026-02-17T14:32:27.206" v="941" actId="6549"/>
        <pc:sldMkLst>
          <pc:docMk/>
          <pc:sldMk cId="1400042626" sldId="276"/>
        </pc:sldMkLst>
        <pc:spChg chg="mod">
          <ac:chgData name="Katie Gima" userId="a8550eb2-cd1a-417c-9f75-2fa76317981f" providerId="ADAL" clId="{284C9E55-1BD7-4520-B50E-023D36E5B4D8}" dt="2026-02-17T14:32:21.045" v="940" actId="20577"/>
          <ac:spMkLst>
            <pc:docMk/>
            <pc:sldMk cId="1400042626" sldId="276"/>
            <ac:spMk id="5" creationId="{389CB251-4DE6-693C-9422-4993164366B5}"/>
          </ac:spMkLst>
        </pc:spChg>
      </pc:sldChg>
      <pc:sldChg chg="modSp mod modNotesTx">
        <pc:chgData name="Katie Gima" userId="a8550eb2-cd1a-417c-9f75-2fa76317981f" providerId="ADAL" clId="{284C9E55-1BD7-4520-B50E-023D36E5B4D8}" dt="2026-02-17T15:42:15.940" v="1599" actId="255"/>
        <pc:sldMkLst>
          <pc:docMk/>
          <pc:sldMk cId="379347364" sldId="277"/>
        </pc:sldMkLst>
        <pc:spChg chg="mod">
          <ac:chgData name="Katie Gima" userId="a8550eb2-cd1a-417c-9f75-2fa76317981f" providerId="ADAL" clId="{284C9E55-1BD7-4520-B50E-023D36E5B4D8}" dt="2026-02-17T15:42:15.940" v="1599" actId="255"/>
          <ac:spMkLst>
            <pc:docMk/>
            <pc:sldMk cId="379347364" sldId="277"/>
            <ac:spMk id="2" creationId="{FE21EF6A-4D5C-72EF-D3E8-70978EC70BA8}"/>
          </ac:spMkLst>
        </pc:spChg>
        <pc:spChg chg="mod">
          <ac:chgData name="Katie Gima" userId="a8550eb2-cd1a-417c-9f75-2fa76317981f" providerId="ADAL" clId="{284C9E55-1BD7-4520-B50E-023D36E5B4D8}" dt="2026-02-17T15:41:09.458" v="1598" actId="20577"/>
          <ac:spMkLst>
            <pc:docMk/>
            <pc:sldMk cId="379347364" sldId="277"/>
            <ac:spMk id="3" creationId="{4C9ADCAB-D89D-32EE-8910-484FC9E00175}"/>
          </ac:spMkLst>
        </pc:spChg>
      </pc:sldChg>
      <pc:sldChg chg="modSp mod">
        <pc:chgData name="Katie Gima" userId="a8550eb2-cd1a-417c-9f75-2fa76317981f" providerId="ADAL" clId="{284C9E55-1BD7-4520-B50E-023D36E5B4D8}" dt="2026-02-17T14:33:13.691" v="970" actId="20577"/>
        <pc:sldMkLst>
          <pc:docMk/>
          <pc:sldMk cId="3730529106" sldId="278"/>
        </pc:sldMkLst>
        <pc:spChg chg="mod">
          <ac:chgData name="Katie Gima" userId="a8550eb2-cd1a-417c-9f75-2fa76317981f" providerId="ADAL" clId="{284C9E55-1BD7-4520-B50E-023D36E5B4D8}" dt="2026-02-17T14:33:13.691" v="970" actId="20577"/>
          <ac:spMkLst>
            <pc:docMk/>
            <pc:sldMk cId="3730529106" sldId="278"/>
            <ac:spMk id="4" creationId="{A513A179-E318-72DF-B513-C84EDC7DB9B5}"/>
          </ac:spMkLst>
        </pc:spChg>
      </pc:sldChg>
      <pc:sldChg chg="delSp add mod ord delAnim">
        <pc:chgData name="Katie Gima" userId="a8550eb2-cd1a-417c-9f75-2fa76317981f" providerId="ADAL" clId="{284C9E55-1BD7-4520-B50E-023D36E5B4D8}" dt="2026-02-17T15:38:41.058" v="1494" actId="478"/>
        <pc:sldMkLst>
          <pc:docMk/>
          <pc:sldMk cId="446942704" sldId="279"/>
        </pc:sldMkLst>
      </pc:sldChg>
    </pc:docChg>
  </pc:docChgLst>
  <pc:docChgLst>
    <pc:chgData name="Katie Gima" userId="S::gima@au.org::a8550eb2-cd1a-417c-9f75-2fa76317981f" providerId="AD" clId="Web-{29CB1854-1CCF-BBC1-55AE-274B17793E06}"/>
    <pc:docChg chg="modSld">
      <pc:chgData name="Katie Gima" userId="S::gima@au.org::a8550eb2-cd1a-417c-9f75-2fa76317981f" providerId="AD" clId="Web-{29CB1854-1CCF-BBC1-55AE-274B17793E06}" dt="2026-02-27T17:00:54.423" v="0" actId="1076"/>
      <pc:docMkLst>
        <pc:docMk/>
      </pc:docMkLst>
      <pc:sldChg chg="modSp">
        <pc:chgData name="Katie Gima" userId="S::gima@au.org::a8550eb2-cd1a-417c-9f75-2fa76317981f" providerId="AD" clId="Web-{29CB1854-1CCF-BBC1-55AE-274B17793E06}" dt="2026-02-27T17:00:54.423" v="0" actId="1076"/>
        <pc:sldMkLst>
          <pc:docMk/>
          <pc:sldMk cId="3758243657" sldId="269"/>
        </pc:sldMkLst>
        <pc:spChg chg="mod">
          <ac:chgData name="Katie Gima" userId="S::gima@au.org::a8550eb2-cd1a-417c-9f75-2fa76317981f" providerId="AD" clId="Web-{29CB1854-1CCF-BBC1-55AE-274B17793E06}" dt="2026-02-27T17:00:54.423" v="0" actId="1076"/>
          <ac:spMkLst>
            <pc:docMk/>
            <pc:sldMk cId="3758243657" sldId="269"/>
            <ac:spMk id="7" creationId="{40351037-C30B-00B9-06DD-4964139B8A62}"/>
          </ac:spMkLst>
        </pc:spChg>
      </pc:sldChg>
    </pc:docChg>
  </pc:docChgLst>
  <pc:docChgLst>
    <pc:chgData name="Katie Gima" userId="S::gima@au.org::a8550eb2-cd1a-417c-9f75-2fa76317981f" providerId="AD" clId="Web-{967C94E0-FE91-AA5C-E1D4-6E222F8446C6}"/>
    <pc:docChg chg="modSld">
      <pc:chgData name="Katie Gima" userId="S::gima@au.org::a8550eb2-cd1a-417c-9f75-2fa76317981f" providerId="AD" clId="Web-{967C94E0-FE91-AA5C-E1D4-6E222F8446C6}" dt="2026-03-17T17:24:53.474" v="110" actId="20577"/>
      <pc:docMkLst>
        <pc:docMk/>
      </pc:docMkLst>
      <pc:sldChg chg="addSp delSp modSp">
        <pc:chgData name="Katie Gima" userId="S::gima@au.org::a8550eb2-cd1a-417c-9f75-2fa76317981f" providerId="AD" clId="Web-{967C94E0-FE91-AA5C-E1D4-6E222F8446C6}" dt="2026-03-17T17:24:53.474" v="110" actId="20577"/>
        <pc:sldMkLst>
          <pc:docMk/>
          <pc:sldMk cId="3730529106" sldId="278"/>
        </pc:sldMkLst>
        <pc:spChg chg="del mod">
          <ac:chgData name="Katie Gima" userId="S::gima@au.org::a8550eb2-cd1a-417c-9f75-2fa76317981f" providerId="AD" clId="Web-{967C94E0-FE91-AA5C-E1D4-6E222F8446C6}" dt="2026-03-17T17:11:29.461" v="9"/>
          <ac:spMkLst>
            <pc:docMk/>
            <pc:sldMk cId="3730529106" sldId="278"/>
            <ac:spMk id="2" creationId="{5DC054CD-E414-6CAA-5AC6-6B08D1B332C9}"/>
          </ac:spMkLst>
        </pc:spChg>
        <pc:spChg chg="del">
          <ac:chgData name="Katie Gima" userId="S::gima@au.org::a8550eb2-cd1a-417c-9f75-2fa76317981f" providerId="AD" clId="Web-{967C94E0-FE91-AA5C-E1D4-6E222F8446C6}" dt="2026-03-17T17:07:49.118" v="1"/>
          <ac:spMkLst>
            <pc:docMk/>
            <pc:sldMk cId="3730529106" sldId="278"/>
            <ac:spMk id="3" creationId="{B88988A4-9474-D607-DB94-0451589A20D5}"/>
          </ac:spMkLst>
        </pc:spChg>
        <pc:spChg chg="add del mod">
          <ac:chgData name="Katie Gima" userId="S::gima@au.org::a8550eb2-cd1a-417c-9f75-2fa76317981f" providerId="AD" clId="Web-{967C94E0-FE91-AA5C-E1D4-6E222F8446C6}" dt="2026-03-17T17:07:52.290" v="5"/>
          <ac:spMkLst>
            <pc:docMk/>
            <pc:sldMk cId="3730529106" sldId="278"/>
            <ac:spMk id="6" creationId="{927CA1E5-C491-D775-2EF3-D9A562FC6D3C}"/>
          </ac:spMkLst>
        </pc:spChg>
        <pc:spChg chg="add mod">
          <ac:chgData name="Katie Gima" userId="S::gima@au.org::a8550eb2-cd1a-417c-9f75-2fa76317981f" providerId="AD" clId="Web-{967C94E0-FE91-AA5C-E1D4-6E222F8446C6}" dt="2026-03-17T17:24:53.474" v="110" actId="20577"/>
          <ac:spMkLst>
            <pc:docMk/>
            <pc:sldMk cId="3730529106" sldId="278"/>
            <ac:spMk id="9" creationId="{DC37B227-4DB8-14EC-8ED5-CA5015EAEF19}"/>
          </ac:spMkLst>
        </pc:spChg>
        <pc:picChg chg="add mod">
          <ac:chgData name="Katie Gima" userId="S::gima@au.org::a8550eb2-cd1a-417c-9f75-2fa76317981f" providerId="AD" clId="Web-{967C94E0-FE91-AA5C-E1D4-6E222F8446C6}" dt="2026-03-17T17:11:40.743" v="11" actId="1076"/>
          <ac:picMkLst>
            <pc:docMk/>
            <pc:sldMk cId="3730529106" sldId="278"/>
            <ac:picMk id="7" creationId="{7E15D374-AE72-D2FD-9D1B-DE760D837F4E}"/>
          </ac:picMkLst>
        </pc:picChg>
      </pc:sldChg>
    </pc:docChg>
  </pc:docChgLst>
  <pc:docChgLst>
    <pc:chgData name="Katie Gima" userId="S::gima@au.org::a8550eb2-cd1a-417c-9f75-2fa76317981f" providerId="AD" clId="Web-{C59EC05F-3518-BDFF-3C5A-0DBB3C74FA50}"/>
    <pc:docChg chg="modSld">
      <pc:chgData name="Katie Gima" userId="S::gima@au.org::a8550eb2-cd1a-417c-9f75-2fa76317981f" providerId="AD" clId="Web-{C59EC05F-3518-BDFF-3C5A-0DBB3C74FA50}" dt="2026-02-27T16:58:29.865" v="28" actId="1076"/>
      <pc:docMkLst>
        <pc:docMk/>
      </pc:docMkLst>
      <pc:sldChg chg="modSp">
        <pc:chgData name="Katie Gima" userId="S::gima@au.org::a8550eb2-cd1a-417c-9f75-2fa76317981f" providerId="AD" clId="Web-{C59EC05F-3518-BDFF-3C5A-0DBB3C74FA50}" dt="2026-02-27T16:56:20.704" v="19" actId="20577"/>
        <pc:sldMkLst>
          <pc:docMk/>
          <pc:sldMk cId="753150340" sldId="256"/>
        </pc:sldMkLst>
        <pc:spChg chg="mod">
          <ac:chgData name="Katie Gima" userId="S::gima@au.org::a8550eb2-cd1a-417c-9f75-2fa76317981f" providerId="AD" clId="Web-{C59EC05F-3518-BDFF-3C5A-0DBB3C74FA50}" dt="2026-02-27T16:56:20.704" v="19" actId="20577"/>
          <ac:spMkLst>
            <pc:docMk/>
            <pc:sldMk cId="753150340" sldId="256"/>
            <ac:spMk id="2" creationId="{00000000-0000-0000-0000-000000000000}"/>
          </ac:spMkLst>
        </pc:spChg>
      </pc:sldChg>
      <pc:sldChg chg="addSp delSp modSp">
        <pc:chgData name="Katie Gima" userId="S::gima@au.org::a8550eb2-cd1a-417c-9f75-2fa76317981f" providerId="AD" clId="Web-{C59EC05F-3518-BDFF-3C5A-0DBB3C74FA50}" dt="2026-02-27T16:55:43.889" v="17" actId="1076"/>
        <pc:sldMkLst>
          <pc:docMk/>
          <pc:sldMk cId="304232417" sldId="263"/>
        </pc:sldMkLst>
        <pc:picChg chg="add del mod">
          <ac:chgData name="Katie Gima" userId="S::gima@au.org::a8550eb2-cd1a-417c-9f75-2fa76317981f" providerId="AD" clId="Web-{C59EC05F-3518-BDFF-3C5A-0DBB3C74FA50}" dt="2026-02-27T16:55:43.889" v="17" actId="1076"/>
          <ac:picMkLst>
            <pc:docMk/>
            <pc:sldMk cId="304232417" sldId="263"/>
            <ac:picMk id="13" creationId="{C2417C58-CA25-B634-DA6D-F8766D5D0164}"/>
          </ac:picMkLst>
        </pc:picChg>
        <pc:picChg chg="add del mod">
          <ac:chgData name="Katie Gima" userId="S::gima@au.org::a8550eb2-cd1a-417c-9f75-2fa76317981f" providerId="AD" clId="Web-{C59EC05F-3518-BDFF-3C5A-0DBB3C74FA50}" dt="2026-02-27T16:55:40.545" v="16" actId="1076"/>
          <ac:picMkLst>
            <pc:docMk/>
            <pc:sldMk cId="304232417" sldId="263"/>
            <ac:picMk id="15" creationId="{48110475-CF75-2636-81BC-C65A3B9D7C01}"/>
          </ac:picMkLst>
        </pc:picChg>
      </pc:sldChg>
      <pc:sldChg chg="modSp">
        <pc:chgData name="Katie Gima" userId="S::gima@au.org::a8550eb2-cd1a-417c-9f75-2fa76317981f" providerId="AD" clId="Web-{C59EC05F-3518-BDFF-3C5A-0DBB3C74FA50}" dt="2026-02-27T16:58:29.865" v="28" actId="1076"/>
        <pc:sldMkLst>
          <pc:docMk/>
          <pc:sldMk cId="3758243657" sldId="269"/>
        </pc:sldMkLst>
        <pc:spChg chg="mod">
          <ac:chgData name="Katie Gima" userId="S::gima@au.org::a8550eb2-cd1a-417c-9f75-2fa76317981f" providerId="AD" clId="Web-{C59EC05F-3518-BDFF-3C5A-0DBB3C74FA50}" dt="2026-02-27T16:58:29.865" v="28" actId="1076"/>
          <ac:spMkLst>
            <pc:docMk/>
            <pc:sldMk cId="3758243657" sldId="269"/>
            <ac:spMk id="3" creationId="{00000000-0000-0000-0000-000000000000}"/>
          </ac:spMkLst>
        </pc:spChg>
        <pc:spChg chg="mod">
          <ac:chgData name="Katie Gima" userId="S::gima@au.org::a8550eb2-cd1a-417c-9f75-2fa76317981f" providerId="AD" clId="Web-{C59EC05F-3518-BDFF-3C5A-0DBB3C74FA50}" dt="2026-02-27T16:58:25.068" v="27" actId="1076"/>
          <ac:spMkLst>
            <pc:docMk/>
            <pc:sldMk cId="3758243657" sldId="269"/>
            <ac:spMk id="7" creationId="{40351037-C30B-00B9-06DD-4964139B8A62}"/>
          </ac:spMkLst>
        </pc:spChg>
      </pc:sldChg>
    </pc:docChg>
  </pc:docChgLst>
  <pc:docChgLst>
    <pc:chgData name="Katie Gima" userId="S::gima@au.org::a8550eb2-cd1a-417c-9f75-2fa76317981f" providerId="AD" clId="Web-{DFB84AF8-C6D0-6F63-C4E1-95B09727528F}"/>
    <pc:docChg chg="modSld">
      <pc:chgData name="Katie Gima" userId="S::gima@au.org::a8550eb2-cd1a-417c-9f75-2fa76317981f" providerId="AD" clId="Web-{DFB84AF8-C6D0-6F63-C4E1-95B09727528F}" dt="2026-03-02T13:50:12.799" v="19" actId="1076"/>
      <pc:docMkLst>
        <pc:docMk/>
      </pc:docMkLst>
      <pc:sldChg chg="modNotes">
        <pc:chgData name="Katie Gima" userId="S::gima@au.org::a8550eb2-cd1a-417c-9f75-2fa76317981f" providerId="AD" clId="Web-{DFB84AF8-C6D0-6F63-C4E1-95B09727528F}" dt="2026-03-02T13:46:07.533" v="2"/>
        <pc:sldMkLst>
          <pc:docMk/>
          <pc:sldMk cId="82530757" sldId="259"/>
        </pc:sldMkLst>
      </pc:sldChg>
      <pc:sldChg chg="addSp modSp">
        <pc:chgData name="Katie Gima" userId="S::gima@au.org::a8550eb2-cd1a-417c-9f75-2fa76317981f" providerId="AD" clId="Web-{DFB84AF8-C6D0-6F63-C4E1-95B09727528F}" dt="2026-03-02T13:49:24.237" v="9" actId="1076"/>
        <pc:sldMkLst>
          <pc:docMk/>
          <pc:sldMk cId="1363046565" sldId="260"/>
        </pc:sldMkLst>
        <pc:picChg chg="add mod">
          <ac:chgData name="Katie Gima" userId="S::gima@au.org::a8550eb2-cd1a-417c-9f75-2fa76317981f" providerId="AD" clId="Web-{DFB84AF8-C6D0-6F63-C4E1-95B09727528F}" dt="2026-03-02T13:49:24.237" v="9" actId="1076"/>
          <ac:picMkLst>
            <pc:docMk/>
            <pc:sldMk cId="1363046565" sldId="260"/>
            <ac:picMk id="8" creationId="{DA47ACC4-FA19-9D1F-26D1-0116F63A2484}"/>
          </ac:picMkLst>
        </pc:picChg>
      </pc:sldChg>
      <pc:sldChg chg="addSp delSp modSp">
        <pc:chgData name="Katie Gima" userId="S::gima@au.org::a8550eb2-cd1a-417c-9f75-2fa76317981f" providerId="AD" clId="Web-{DFB84AF8-C6D0-6F63-C4E1-95B09727528F}" dt="2026-03-02T13:49:10.893" v="6"/>
        <pc:sldMkLst>
          <pc:docMk/>
          <pc:sldMk cId="956958514" sldId="261"/>
        </pc:sldMkLst>
      </pc:sldChg>
      <pc:sldChg chg="addSp modSp">
        <pc:chgData name="Katie Gima" userId="S::gima@au.org::a8550eb2-cd1a-417c-9f75-2fa76317981f" providerId="AD" clId="Web-{DFB84AF8-C6D0-6F63-C4E1-95B09727528F}" dt="2026-03-02T13:49:34.581" v="12" actId="1076"/>
        <pc:sldMkLst>
          <pc:docMk/>
          <pc:sldMk cId="3949041685" sldId="273"/>
        </pc:sldMkLst>
        <pc:picChg chg="add mod">
          <ac:chgData name="Katie Gima" userId="S::gima@au.org::a8550eb2-cd1a-417c-9f75-2fa76317981f" providerId="AD" clId="Web-{DFB84AF8-C6D0-6F63-C4E1-95B09727528F}" dt="2026-03-02T13:49:34.581" v="12" actId="1076"/>
          <ac:picMkLst>
            <pc:docMk/>
            <pc:sldMk cId="3949041685" sldId="273"/>
            <ac:picMk id="8" creationId="{DEBFCFC5-E165-1FD6-3228-1A2B758D57FC}"/>
          </ac:picMkLst>
        </pc:picChg>
      </pc:sldChg>
      <pc:sldChg chg="addSp modSp">
        <pc:chgData name="Katie Gima" userId="S::gima@au.org::a8550eb2-cd1a-417c-9f75-2fa76317981f" providerId="AD" clId="Web-{DFB84AF8-C6D0-6F63-C4E1-95B09727528F}" dt="2026-03-02T13:49:49.237" v="15" actId="1076"/>
        <pc:sldMkLst>
          <pc:docMk/>
          <pc:sldMk cId="259439596" sldId="274"/>
        </pc:sldMkLst>
        <pc:picChg chg="add mod">
          <ac:chgData name="Katie Gima" userId="S::gima@au.org::a8550eb2-cd1a-417c-9f75-2fa76317981f" providerId="AD" clId="Web-{DFB84AF8-C6D0-6F63-C4E1-95B09727528F}" dt="2026-03-02T13:49:49.237" v="15" actId="1076"/>
          <ac:picMkLst>
            <pc:docMk/>
            <pc:sldMk cId="259439596" sldId="274"/>
            <ac:picMk id="8" creationId="{2BD1DB01-517E-7C9A-A225-804ECA590998}"/>
          </ac:picMkLst>
        </pc:picChg>
      </pc:sldChg>
      <pc:sldChg chg="addSp modSp">
        <pc:chgData name="Katie Gima" userId="S::gima@au.org::a8550eb2-cd1a-417c-9f75-2fa76317981f" providerId="AD" clId="Web-{DFB84AF8-C6D0-6F63-C4E1-95B09727528F}" dt="2026-03-02T13:50:12.799" v="19" actId="1076"/>
        <pc:sldMkLst>
          <pc:docMk/>
          <pc:sldMk cId="1373357140" sldId="275"/>
        </pc:sldMkLst>
        <pc:picChg chg="add mod">
          <ac:chgData name="Katie Gima" userId="S::gima@au.org::a8550eb2-cd1a-417c-9f75-2fa76317981f" providerId="AD" clId="Web-{DFB84AF8-C6D0-6F63-C4E1-95B09727528F}" dt="2026-03-02T13:50:12.799" v="19" actId="1076"/>
          <ac:picMkLst>
            <pc:docMk/>
            <pc:sldMk cId="1373357140" sldId="275"/>
            <ac:picMk id="8" creationId="{631B160C-8225-3EB2-81DA-B29D9B3050E1}"/>
          </ac:picMkLst>
        </pc:picChg>
      </pc:sldChg>
      <pc:sldChg chg="modSp">
        <pc:chgData name="Katie Gima" userId="S::gima@au.org::a8550eb2-cd1a-417c-9f75-2fa76317981f" providerId="AD" clId="Web-{DFB84AF8-C6D0-6F63-C4E1-95B09727528F}" dt="2026-03-02T13:48:03.330" v="3" actId="20577"/>
        <pc:sldMkLst>
          <pc:docMk/>
          <pc:sldMk cId="379347364" sldId="277"/>
        </pc:sldMkLst>
        <pc:spChg chg="mod">
          <ac:chgData name="Katie Gima" userId="S::gima@au.org::a8550eb2-cd1a-417c-9f75-2fa76317981f" providerId="AD" clId="Web-{DFB84AF8-C6D0-6F63-C4E1-95B09727528F}" dt="2026-03-02T13:48:03.330" v="3" actId="20577"/>
          <ac:spMkLst>
            <pc:docMk/>
            <pc:sldMk cId="379347364" sldId="277"/>
            <ac:spMk id="3" creationId="{4C9ADCAB-D89D-32EE-8910-484FC9E00175}"/>
          </ac:spMkLst>
        </pc:spChg>
      </pc:sldChg>
    </pc:docChg>
  </pc:docChgLst>
  <pc:docChgLst>
    <pc:chgData name="Katie Gima" userId="S::gima@au.org::a8550eb2-cd1a-417c-9f75-2fa76317981f" providerId="AD" clId="Web-{CC317278-23E5-16E1-7320-ABB92AA64179}"/>
    <pc:docChg chg="modSld">
      <pc:chgData name="Katie Gima" userId="S::gima@au.org::a8550eb2-cd1a-417c-9f75-2fa76317981f" providerId="AD" clId="Web-{CC317278-23E5-16E1-7320-ABB92AA64179}" dt="2026-02-27T16:59:34.432" v="1" actId="20577"/>
      <pc:docMkLst>
        <pc:docMk/>
      </pc:docMkLst>
      <pc:sldChg chg="modSp">
        <pc:chgData name="Katie Gima" userId="S::gima@au.org::a8550eb2-cd1a-417c-9f75-2fa76317981f" providerId="AD" clId="Web-{CC317278-23E5-16E1-7320-ABB92AA64179}" dt="2026-02-27T16:59:34.432" v="1" actId="20577"/>
        <pc:sldMkLst>
          <pc:docMk/>
          <pc:sldMk cId="3758243657" sldId="269"/>
        </pc:sldMkLst>
        <pc:spChg chg="mod">
          <ac:chgData name="Katie Gima" userId="S::gima@au.org::a8550eb2-cd1a-417c-9f75-2fa76317981f" providerId="AD" clId="Web-{CC317278-23E5-16E1-7320-ABB92AA64179}" dt="2026-02-27T16:59:34.432" v="1" actId="20577"/>
          <ac:spMkLst>
            <pc:docMk/>
            <pc:sldMk cId="3758243657" sldId="269"/>
            <ac:spMk id="3" creationId="{00000000-0000-0000-0000-000000000000}"/>
          </ac:spMkLst>
        </pc:spChg>
      </pc:sldChg>
    </pc:docChg>
  </pc:docChgLst>
  <pc:docChgLst>
    <pc:chgData name="Katie Gima" userId="S::gima@au.org::a8550eb2-cd1a-417c-9f75-2fa76317981f" providerId="AD" clId="Web-{1B235440-C45E-B6D5-6319-BDAC5C791CD3}"/>
    <pc:docChg chg="modSld">
      <pc:chgData name="Katie Gima" userId="S::gima@au.org::a8550eb2-cd1a-417c-9f75-2fa76317981f" providerId="AD" clId="Web-{1B235440-C45E-B6D5-6319-BDAC5C791CD3}" dt="2026-03-17T17:36:24.806" v="59" actId="20577"/>
      <pc:docMkLst>
        <pc:docMk/>
      </pc:docMkLst>
      <pc:sldChg chg="modSp">
        <pc:chgData name="Katie Gima" userId="S::gima@au.org::a8550eb2-cd1a-417c-9f75-2fa76317981f" providerId="AD" clId="Web-{1B235440-C45E-B6D5-6319-BDAC5C791CD3}" dt="2026-03-17T17:36:24.806" v="59" actId="20577"/>
        <pc:sldMkLst>
          <pc:docMk/>
          <pc:sldMk cId="3730529106" sldId="278"/>
        </pc:sldMkLst>
        <pc:spChg chg="mod">
          <ac:chgData name="Katie Gima" userId="S::gima@au.org::a8550eb2-cd1a-417c-9f75-2fa76317981f" providerId="AD" clId="Web-{1B235440-C45E-B6D5-6319-BDAC5C791CD3}" dt="2026-03-17T17:36:24.806" v="59" actId="20577"/>
          <ac:spMkLst>
            <pc:docMk/>
            <pc:sldMk cId="3730529106" sldId="278"/>
            <ac:spMk id="9" creationId="{DC37B227-4DB8-14EC-8ED5-CA5015EAEF19}"/>
          </ac:spMkLst>
        </pc:spChg>
        <pc:picChg chg="mod">
          <ac:chgData name="Katie Gima" userId="S::gima@au.org::a8550eb2-cd1a-417c-9f75-2fa76317981f" providerId="AD" clId="Web-{1B235440-C45E-B6D5-6319-BDAC5C791CD3}" dt="2026-03-17T17:26:45.728" v="9" actId="1076"/>
          <ac:picMkLst>
            <pc:docMk/>
            <pc:sldMk cId="3730529106" sldId="278"/>
            <ac:picMk id="7" creationId="{7E15D374-AE72-D2FD-9D1B-DE760D837F4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D652C-D86F-3140-AAAB-985CFE17EBEB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0EE3D-A471-B844-8AD2-6DA61AB27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2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81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610A0-D378-6CC7-250B-1A925C021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49064E-BF05-2509-6ADA-1B9FA2305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74D2EE-FD96-9B7B-26A6-6FE36014E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Small Group Discussion: Middle school/high school discussion questions (5-7 min.).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4E8BF-74EE-8648-AD55-FB85BF64B9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26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E87FB-39B2-1A62-B2D6-64D499A04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DE1B96-0B74-4FF6-8C2E-592A0841C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8C01EF-23A5-9E8A-EC1B-C0CAD71B8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Take a Stand Exercise. Adjust directions based on how you plan to run the exercise (have students move in the classroom versus raise signs).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B7547-D878-6024-4207-CB5F63571A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52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Scenario 1 (note there are animations). See outline for optional follow-up questions.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32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D9A07-D508-FA99-CDA7-AA9722530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61FB8C-8720-425A-6BA6-00AE9CCD1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55FBD1-2B56-8DD1-212E-9AC7EB84C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Scenario 2 (note there are animations). Might need to identify the 10 Commandments as a religious text. See outline for optional follow-up questions.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BDC55-7ADA-0E12-48D1-F2951A3725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23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E4829-46C2-8682-AABE-E1D46D61A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072D7-5E27-D573-94E7-3BEB0F36AE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25A5B8-2E3F-6127-61E8-A101DA004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Scenario 3 (note there are animations).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02759-7A78-00AF-E189-635606DDB7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47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236A9-EEC3-F6C6-A4A3-DA4B51348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5D7DFB-D0AF-0EBF-B05F-EC4A4E8253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29ADE3-EE29-3AD0-CCD3-AC63B6EED7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Scenario 4 (note, there are animations).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276A0-B311-ED8B-82EC-3714305585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32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06104-5ADD-0BF6-D275-1E048AC11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0D4693-79F5-92C6-B05E-F7ABC50646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F1339-C0BF-724B-027B-62E766E9B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11085-8D28-4515-645B-5FE57DAED6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39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CLOSING SLIDE. For</a:t>
            </a:r>
            <a:r>
              <a:rPr lang="en-US" baseline="0"/>
              <a:t> call to action, sign-off, contact information etc.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09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Or another icebreaker question.  </a:t>
            </a:r>
            <a:br>
              <a:rPr lang="en-US"/>
            </a:br>
            <a:r>
              <a:rPr lang="en-US"/>
              <a:t>This is a good transition for the volunteer to then shift to talk about their career and the education path for lawyers.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Separation of Church and State?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55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does the separation of church and state come from? The U.S. Constitution!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20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E8900-9115-4F15-D14E-B1104DE21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74E4D1-C3C9-C8C4-FEED-BBE207578E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5098A6-2D8F-744D-55B8-49032C95B9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Religion Clauses of the First Amendment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9F49B-FD08-7707-B479-4594BACE6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95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LAYOUT OPTION 2 with photo on side. Use of icons as bullets,</a:t>
            </a:r>
            <a:r>
              <a:rPr lang="en-US" baseline="0"/>
              <a:t> but centered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7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8671F-D3BB-809F-B426-08A9D389E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B82D6E-5721-F6D9-9CF9-F80D6062E5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89F392-60B8-E6FC-C993-877DFE38E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LAYOUT OPTION 2 with photo on side. Use of icons as bullets,</a:t>
            </a:r>
            <a:r>
              <a:rPr lang="en-US" baseline="0"/>
              <a:t> but centered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27E35-7033-40CE-C4E8-326182E3AB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28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is the Separation of Church and State important?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05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Small group discussion: Elementary and early middle school discussion question. (5-7 min.)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EE3D-A471-B844-8AD2-6DA61AB277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288" y="3429000"/>
            <a:ext cx="5829300" cy="387798"/>
          </a:xfrm>
        </p:spPr>
        <p:txBody>
          <a:bodyPr anchor="t" anchorCtr="0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9" y="1909482"/>
            <a:ext cx="6149073" cy="1355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7A46C7-F3E0-4003-8ACE-4C3670AB5A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28165"/>
            <a:ext cx="7734300" cy="1530675"/>
          </a:xfrm>
        </p:spPr>
        <p:txBody>
          <a:bodyPr/>
          <a:lstStyle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84383" y="6356350"/>
            <a:ext cx="3312459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Presentation Name   |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09294" y="6356350"/>
            <a:ext cx="578475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41C68F5-B6C8-894A-975B-74022677E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82" y="1"/>
            <a:ext cx="31197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6162020"/>
            <a:ext cx="2252836" cy="4967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419100" y="968188"/>
            <a:ext cx="117729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9100" y="1228166"/>
            <a:ext cx="8867775" cy="1530675"/>
          </a:xfrm>
        </p:spPr>
        <p:txBody>
          <a:bodyPr/>
          <a:lstStyle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84383" y="6356350"/>
            <a:ext cx="3312459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Presentation Name   |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09294" y="6356350"/>
            <a:ext cx="578475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41C68F5-B6C8-894A-975B-74022677E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19100" y="1237129"/>
            <a:ext cx="10394326" cy="1530675"/>
          </a:xfrm>
        </p:spPr>
        <p:txBody>
          <a:bodyPr/>
          <a:lstStyle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6162020"/>
            <a:ext cx="2252836" cy="4967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419100" y="968188"/>
            <a:ext cx="117729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84383" y="6356350"/>
            <a:ext cx="3312459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Name   |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09294" y="6356350"/>
            <a:ext cx="578475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41C68F5-B6C8-894A-975B-74022677E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0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312" y="5983907"/>
            <a:ext cx="2517285" cy="555005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19100" y="1228164"/>
            <a:ext cx="7658100" cy="1530675"/>
          </a:xfrm>
        </p:spPr>
        <p:txBody>
          <a:bodyPr/>
          <a:lstStyle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423512" y="6356350"/>
            <a:ext cx="5477575" cy="365125"/>
          </a:xfrm>
        </p:spPr>
        <p:txBody>
          <a:bodyPr lIns="0" rIns="0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3"/>
          </p:nvPr>
        </p:nvSpPr>
        <p:spPr>
          <a:xfrm>
            <a:off x="7602070" y="7381735"/>
            <a:ext cx="1253069" cy="365125"/>
          </a:xfrm>
        </p:spPr>
        <p:txBody>
          <a:bodyPr/>
          <a:lstStyle/>
          <a:p>
            <a:fld id="{C41C68F5-B6C8-894A-975B-74022677E4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0E01EB-5446-4CD8-AD33-38E1E58CE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 amt="16000"/>
          </a:blip>
          <a:stretch>
            <a:fillRect/>
          </a:stretch>
        </p:blipFill>
        <p:spPr>
          <a:xfrm>
            <a:off x="0" y="1044015"/>
            <a:ext cx="12192000" cy="3263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571" y="5241077"/>
            <a:ext cx="10515600" cy="44319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9611" y="7503833"/>
            <a:ext cx="318695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02070" y="7503833"/>
            <a:ext cx="1253069" cy="365125"/>
          </a:xfrm>
        </p:spPr>
        <p:txBody>
          <a:bodyPr/>
          <a:lstStyle/>
          <a:p>
            <a:fld id="{C41C68F5-B6C8-894A-975B-74022677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8776"/>
            <a:ext cx="12192000" cy="443198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84383" y="7253008"/>
            <a:ext cx="3312459" cy="501650"/>
          </a:xfrm>
        </p:spPr>
        <p:txBody>
          <a:bodyPr/>
          <a:lstStyle/>
          <a:p>
            <a:r>
              <a:rPr lang="en-US"/>
              <a:t>Presentation Name   |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09294" y="7253008"/>
            <a:ext cx="578475" cy="501650"/>
          </a:xfrm>
        </p:spPr>
        <p:txBody>
          <a:bodyPr/>
          <a:lstStyle/>
          <a:p>
            <a:fld id="{C41C68F5-B6C8-894A-975B-74022677E4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23" y="4733365"/>
            <a:ext cx="3325156" cy="73312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" y="57732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>
                <a:solidFill>
                  <a:schemeClr val="accent1"/>
                </a:solidFill>
              </a:rPr>
              <a:t>1899 L Street NW, Suite 200  </a:t>
            </a:r>
            <a:r>
              <a:rPr lang="de-DE" sz="1600">
                <a:solidFill>
                  <a:schemeClr val="accent2"/>
                </a:solidFill>
              </a:rPr>
              <a:t>|</a:t>
            </a:r>
            <a:r>
              <a:rPr lang="de-DE" sz="1600">
                <a:solidFill>
                  <a:schemeClr val="accent1"/>
                </a:solidFill>
              </a:rPr>
              <a:t>  Washington, DC 20036</a:t>
            </a:r>
          </a:p>
          <a:p>
            <a:pPr algn="ctr"/>
            <a:r>
              <a:rPr lang="de-DE" sz="1600">
                <a:solidFill>
                  <a:schemeClr val="accent1"/>
                </a:solidFill>
              </a:rPr>
              <a:t> 202.393.6181  </a:t>
            </a:r>
            <a:r>
              <a:rPr lang="de-DE" sz="1600">
                <a:solidFill>
                  <a:schemeClr val="accent2"/>
                </a:solidFill>
              </a:rPr>
              <a:t>|</a:t>
            </a:r>
            <a:r>
              <a:rPr lang="de-DE" sz="1600">
                <a:solidFill>
                  <a:schemeClr val="accent1"/>
                </a:solidFill>
              </a:rPr>
              <a:t>  </a:t>
            </a:r>
            <a:r>
              <a:rPr lang="de-DE" sz="1600" err="1">
                <a:solidFill>
                  <a:schemeClr val="accent1"/>
                </a:solidFill>
              </a:rPr>
              <a:t>info@acslaw.org</a:t>
            </a:r>
            <a:r>
              <a:rPr lang="de-DE" sz="1600">
                <a:solidFill>
                  <a:schemeClr val="accent1"/>
                </a:solidFill>
              </a:rPr>
              <a:t>  </a:t>
            </a:r>
            <a:r>
              <a:rPr lang="de-DE" sz="1600">
                <a:solidFill>
                  <a:schemeClr val="accent2"/>
                </a:solidFill>
              </a:rPr>
              <a:t>|</a:t>
            </a:r>
            <a:r>
              <a:rPr lang="de-DE" sz="1600">
                <a:solidFill>
                  <a:schemeClr val="accent1"/>
                </a:solidFill>
              </a:rPr>
              <a:t>  </a:t>
            </a:r>
            <a:r>
              <a:rPr lang="de-DE" sz="1600" err="1">
                <a:solidFill>
                  <a:schemeClr val="accent1"/>
                </a:solidFill>
              </a:rPr>
              <a:t>acslaw.org</a:t>
            </a:r>
            <a:endParaRPr lang="de-DE" sz="16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100" y="457200"/>
            <a:ext cx="10515600" cy="44319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1305672"/>
            <a:ext cx="7734300" cy="1530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9100" y="75038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84383" y="6356350"/>
            <a:ext cx="3312459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Presentation Name 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09294" y="6356350"/>
            <a:ext cx="578475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41C68F5-B6C8-894A-975B-74022677E40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9100" y="968188"/>
            <a:ext cx="117729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6162020"/>
            <a:ext cx="2252836" cy="496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9F691F-3DC2-47F2-A883-83D12A33B4B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5" r:id="rId4"/>
    <p:sldLayoutId id="2147483651" r:id="rId5"/>
    <p:sldLayoutId id="2147483654" r:id="rId6"/>
    <p:sldLayoutId id="2147483657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/>
          </a:solidFill>
          <a:latin typeface="Tahoma" charset="0"/>
          <a:ea typeface="Tahoma" charset="0"/>
          <a:cs typeface="Tahoma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Palatino" charset="0"/>
          <a:ea typeface="Palatino" charset="0"/>
          <a:cs typeface="Palatin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Palatino" charset="0"/>
          <a:ea typeface="Palatino" charset="0"/>
          <a:cs typeface="Palatin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Palatino" charset="0"/>
          <a:ea typeface="Palatino" charset="0"/>
          <a:cs typeface="Palatin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Palatino" charset="0"/>
          <a:ea typeface="Palatino" charset="0"/>
          <a:cs typeface="Palatin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Palatino" charset="0"/>
          <a:ea typeface="Palatino" charset="0"/>
          <a:cs typeface="Palatin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5297" y="3520440"/>
            <a:ext cx="6665653" cy="1274195"/>
          </a:xfrm>
        </p:spPr>
        <p:txBody>
          <a:bodyPr/>
          <a:lstStyle/>
          <a:p>
            <a:r>
              <a:rPr lang="en-US" sz="3200" b="1">
                <a:latin typeface="Tahoma"/>
                <a:ea typeface="Tahoma"/>
                <a:cs typeface="Tahoma"/>
              </a:rPr>
              <a:t>Separation of Church and State and the U.S. Constitution</a:t>
            </a:r>
            <a:br>
              <a:rPr lang="en-US" sz="2400"/>
            </a:br>
            <a:br>
              <a:rPr lang="en-US" sz="1000"/>
            </a:br>
            <a:r>
              <a:rPr lang="en-US" sz="1800" err="1">
                <a:latin typeface="Tahoma"/>
                <a:ea typeface="Tahoma"/>
                <a:cs typeface="Tahoma"/>
              </a:rPr>
              <a:t>Constitution</a:t>
            </a:r>
            <a:r>
              <a:rPr lang="en-US" sz="1800">
                <a:latin typeface="Tahoma"/>
                <a:ea typeface="Tahoma"/>
                <a:cs typeface="Tahoma"/>
              </a:rPr>
              <a:t> in the Classroom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063824-448F-D54E-84A1-B6A6261926D3}"/>
              </a:ext>
            </a:extLst>
          </p:cNvPr>
          <p:cNvSpPr txBox="1"/>
          <p:nvPr/>
        </p:nvSpPr>
        <p:spPr>
          <a:xfrm>
            <a:off x="1144847" y="5625166"/>
            <a:ext cx="4951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lesson was prepared in collaboration with</a:t>
            </a:r>
          </a:p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FCB264-880A-2A73-526A-C525EF6F7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6117455"/>
            <a:ext cx="4377690" cy="42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F8ACA-B390-3B02-2130-78BB1B1E6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ED2D5A-6852-348C-1CB6-890B990F6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442A0-8A49-C32A-D67D-7DC4E2BDB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C68F5-B6C8-894A-975B-74022677E404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838B6-0A62-5057-B8D7-2C8B2BFFD248}"/>
              </a:ext>
            </a:extLst>
          </p:cNvPr>
          <p:cNvSpPr txBox="1"/>
          <p:nvPr/>
        </p:nvSpPr>
        <p:spPr>
          <a:xfrm>
            <a:off x="1211075" y="2356170"/>
            <a:ext cx="93440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the risks of not having the protections of the Free Exercise Clause?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320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the risks of not having the limits of the Establishment Clause?</a:t>
            </a:r>
          </a:p>
          <a:p>
            <a:pPr fontAlgn="base"/>
            <a:endParaRPr lang="en-US" sz="320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did the Founders include both clauses?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3F71B9B-9C17-7A4E-848F-503CEF60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341" y="1470927"/>
            <a:ext cx="10515600" cy="553998"/>
          </a:xfrm>
        </p:spPr>
        <p:txBody>
          <a:bodyPr/>
          <a:lstStyle/>
          <a:p>
            <a:r>
              <a:rPr lang="en-US" sz="4000" b="1"/>
              <a:t>Discussion Questions:</a:t>
            </a:r>
          </a:p>
        </p:txBody>
      </p:sp>
    </p:spTree>
    <p:extLst>
      <p:ext uri="{BB962C8B-B14F-4D97-AF65-F5344CB8AC3E}">
        <p14:creationId xmlns:p14="http://schemas.microsoft.com/office/powerpoint/2010/main" val="3766942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4FF53-3B01-AE68-563B-DED4E515D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1EF6A-4D5C-72EF-D3E8-70978EC70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710" y="1253019"/>
            <a:ext cx="10515600" cy="1938992"/>
          </a:xfrm>
        </p:spPr>
        <p:txBody>
          <a:bodyPr/>
          <a:lstStyle/>
          <a:p>
            <a:r>
              <a:rPr lang="en-US" b="1"/>
              <a:t>Let’s put these ideas into practice!</a:t>
            </a:r>
            <a:br>
              <a:rPr lang="en-US" sz="4000" b="1"/>
            </a:br>
            <a:br>
              <a:rPr lang="en-US" b="1"/>
            </a:br>
            <a:r>
              <a:rPr lang="en-US" sz="4800" b="1"/>
              <a:t>Take a Stand</a:t>
            </a:r>
            <a:br>
              <a:rPr lang="en-US" sz="4800" b="1"/>
            </a:br>
            <a:endParaRPr lang="en-US" sz="2800" b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1497A-E21A-56E0-3627-832AD461B3A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American Constitution Society  |  Constitution in the Classroom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063383-51FA-48F6-D406-B64A8877C4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41C68F5-B6C8-894A-975B-74022677E40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C8E843-ECC1-59F6-BB9D-4C7178465F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633870"/>
            <a:ext cx="3635789" cy="8016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9ADCAB-D89D-32EE-8910-484FC9E00175}"/>
              </a:ext>
            </a:extLst>
          </p:cNvPr>
          <p:cNvSpPr txBox="1"/>
          <p:nvPr/>
        </p:nvSpPr>
        <p:spPr>
          <a:xfrm>
            <a:off x="727711" y="3832384"/>
            <a:ext cx="630174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latin typeface="Palatino"/>
                <a:ea typeface="Tahoma" panose="020B0604030504040204" pitchFamily="34" charset="0"/>
                <a:cs typeface="Tahoma" panose="020B0604030504040204" pitchFamily="34" charset="0"/>
              </a:rPr>
              <a:t>Directions: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Palatino"/>
                <a:ea typeface="Tahoma" panose="020B0604030504040204" pitchFamily="34" charset="0"/>
                <a:cs typeface="Tahoma" panose="020B0604030504040204" pitchFamily="34" charset="0"/>
              </a:rPr>
              <a:t>Read the prompt.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Palatino"/>
                <a:ea typeface="Tahoma" panose="020B0604030504040204" pitchFamily="34" charset="0"/>
                <a:cs typeface="Tahoma" panose="020B0604030504040204" pitchFamily="34" charset="0"/>
              </a:rPr>
              <a:t>Think about the Establishment and Free Exercise clauses. How do they apply to these facts?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Palatino"/>
                <a:ea typeface="Tahoma" panose="020B0604030504040204" pitchFamily="34" charset="0"/>
                <a:cs typeface="Tahoma" panose="020B0604030504040204" pitchFamily="34" charset="0"/>
              </a:rPr>
              <a:t>Move/show whether you think the situation is constitutional.</a:t>
            </a:r>
          </a:p>
        </p:txBody>
      </p:sp>
    </p:spTree>
    <p:extLst>
      <p:ext uri="{BB962C8B-B14F-4D97-AF65-F5344CB8AC3E}">
        <p14:creationId xmlns:p14="http://schemas.microsoft.com/office/powerpoint/2010/main" val="379347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512599"/>
            <a:ext cx="10515600" cy="332399"/>
          </a:xfrm>
        </p:spPr>
        <p:txBody>
          <a:bodyPr/>
          <a:lstStyle/>
          <a:p>
            <a:r>
              <a:rPr lang="en-US" sz="2400"/>
              <a:t>Take a Stand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9100" y="1237130"/>
            <a:ext cx="10515600" cy="886397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3200" b="1"/>
              <a:t>A public school hosts a mandatory weekly assembly that begins with a principal-led prayer. Constitutional? </a:t>
            </a:r>
            <a:endParaRPr lang="en-US" sz="32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Constitution in the Classroom    |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1C68F5-B6C8-894A-975B-74022677E40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5157" y="2404859"/>
            <a:ext cx="5228665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/>
              <a:t>School-sponsored prayer violates both the Establishment Clause and potentially the Free Exercise Clause.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/>
              <a:t>The government (here, the school) is supporting religion, in violation of the Establishment Clause.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/>
              <a:t>The principle (a government actor) coerces students into participating in a religion that is not their own.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5297" y="2404859"/>
            <a:ext cx="522866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/>
              <a:t>Supreme Court Cases: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i="1"/>
              <a:t>Engel v. Vitale</a:t>
            </a:r>
            <a:r>
              <a:rPr lang="en-US" sz="2400"/>
              <a:t>, 370 U.S. 421 (1962).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/>
              <a:t>Abington School District v. Schempp</a:t>
            </a:r>
            <a:r>
              <a:rPr lang="en-US" sz="2400"/>
              <a:t>, 374 U.S. 203 (1963). </a:t>
            </a:r>
            <a:endParaRPr lang="en-US" sz="2400">
              <a:latin typeface="Palatino" charset="0"/>
              <a:ea typeface="Palatino" charset="0"/>
              <a:cs typeface="Palatino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6610D7-C08D-1A12-3D5D-A352A325A9A8}"/>
              </a:ext>
            </a:extLst>
          </p:cNvPr>
          <p:cNvSpPr/>
          <p:nvPr/>
        </p:nvSpPr>
        <p:spPr>
          <a:xfrm>
            <a:off x="4706368" y="2607052"/>
            <a:ext cx="223490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No.</a:t>
            </a:r>
          </a:p>
        </p:txBody>
      </p:sp>
      <p:pic>
        <p:nvPicPr>
          <p:cNvPr id="8" name="Picture 7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DA47ACC4-FA19-9D1F-26D1-0116F63A2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063" y="6240358"/>
            <a:ext cx="4377690" cy="42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4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F1964-CA8C-E506-0837-6643AEBD3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C1DCA-EC27-21EB-0D92-1F37D4B8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12599"/>
            <a:ext cx="10515600" cy="332399"/>
          </a:xfrm>
        </p:spPr>
        <p:txBody>
          <a:bodyPr/>
          <a:lstStyle/>
          <a:p>
            <a:r>
              <a:rPr lang="en-US" sz="2400"/>
              <a:t>Take a Stand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E76C05-FC08-2FEE-2DBC-58150FAD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" y="1237130"/>
            <a:ext cx="10515600" cy="1329595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3200" b="1"/>
              <a:t>A state government passes a law that requires public elementary schools to display a 12x18 inch poster of the 10 Commandments in each classroom. Constitutional?</a:t>
            </a:r>
            <a:endParaRPr lang="en-US" sz="32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D0256A-A822-7FFB-D657-C08631F0D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Constitution in the Classroom     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2683F-671A-6102-141C-F24DD16BF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1C68F5-B6C8-894A-975B-74022677E40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3D705-992E-E703-4DF9-4465D567D396}"/>
              </a:ext>
            </a:extLst>
          </p:cNvPr>
          <p:cNvSpPr txBox="1"/>
          <p:nvPr/>
        </p:nvSpPr>
        <p:spPr>
          <a:xfrm>
            <a:off x="595156" y="2847776"/>
            <a:ext cx="10160474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/>
              <a:t>This violates the Establishment Clause. 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/>
              <a:t>By requiring schools display the document, it provides government support for a specific religion.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/>
              <a:t>The government’s selection of a specific version of the 10 Commandments to display favors a specific religious group/religious interpretation. 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/>
              <a:t>Supreme Court Case:  </a:t>
            </a:r>
            <a:r>
              <a:rPr lang="en-US" sz="2400" i="1"/>
              <a:t>Stone v. Graham</a:t>
            </a:r>
            <a:r>
              <a:rPr lang="en-US" sz="2400"/>
              <a:t>, 449 U.S. 39 (1980).</a:t>
            </a:r>
            <a:endParaRPr lang="en-US" sz="2400">
              <a:latin typeface="Palatino" charset="0"/>
              <a:ea typeface="Palatino" charset="0"/>
              <a:cs typeface="Palatino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068752-4D3C-D6E5-F461-0A41E6602A9C}"/>
              </a:ext>
            </a:extLst>
          </p:cNvPr>
          <p:cNvSpPr/>
          <p:nvPr/>
        </p:nvSpPr>
        <p:spPr>
          <a:xfrm>
            <a:off x="4559446" y="3278663"/>
            <a:ext cx="223490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No.</a:t>
            </a:r>
          </a:p>
        </p:txBody>
      </p:sp>
      <p:pic>
        <p:nvPicPr>
          <p:cNvPr id="8" name="Picture 7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DEBFCFC5-E165-1FD6-3228-1A2B758D5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644" y="6240358"/>
            <a:ext cx="4377690" cy="42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4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FFB73-8FE6-0109-E116-382A6E4D9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D01A9-376E-977E-021D-DDB60FC9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12599"/>
            <a:ext cx="10515600" cy="332399"/>
          </a:xfrm>
        </p:spPr>
        <p:txBody>
          <a:bodyPr/>
          <a:lstStyle/>
          <a:p>
            <a:r>
              <a:rPr lang="en-US" sz="2400"/>
              <a:t>Take a Stand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CC112C-55E5-B5E4-9033-21A66C177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" y="1237130"/>
            <a:ext cx="11090910" cy="2215991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3200" b="1"/>
              <a:t>During the outbreak of a dangerous airborne disease, a public library requires all people to wear a face mask when inside the building to prevent the spread of the disease. A person’s religious beliefs are a person should not cover their face. Is the library’s policy constitutional?</a:t>
            </a:r>
            <a:endParaRPr lang="en-US" sz="32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EE1022-C129-983A-7E54-FC64261E6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Constitution in the Classroom   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1EDA3-E8D6-6726-3490-3C25AF3F1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1C68F5-B6C8-894A-975B-74022677E40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F439B3-0F53-343E-3751-D9545779597A}"/>
              </a:ext>
            </a:extLst>
          </p:cNvPr>
          <p:cNvSpPr txBox="1"/>
          <p:nvPr/>
        </p:nvSpPr>
        <p:spPr>
          <a:xfrm>
            <a:off x="830580" y="3622145"/>
            <a:ext cx="103542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/>
              <a:t>Yes, the library’s policy is constitutional. 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The rule is neutral (meaning it applies to everyone the same way), not aimed at a belief. </a:t>
            </a:r>
            <a:endParaRPr lang="en-US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/>
              <a:t>Even though the Free Exercise Clause protects religious practice generally, a person cannot use religious practice to endanger or hurt other people.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8C37D-85F4-E86B-2677-7D6D64601660}"/>
              </a:ext>
            </a:extLst>
          </p:cNvPr>
          <p:cNvSpPr/>
          <p:nvPr/>
        </p:nvSpPr>
        <p:spPr>
          <a:xfrm>
            <a:off x="4660993" y="3554730"/>
            <a:ext cx="2607124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Yes.</a:t>
            </a:r>
          </a:p>
        </p:txBody>
      </p:sp>
      <p:pic>
        <p:nvPicPr>
          <p:cNvPr id="8" name="Picture 7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2BD1DB01-517E-7C9A-A225-804ECA590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120" y="6288128"/>
            <a:ext cx="4377690" cy="42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8DFD9-633B-74D4-3256-FAEDDC498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B4783-2D7A-D60A-9CCB-0E9D842D0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12599"/>
            <a:ext cx="10515600" cy="332399"/>
          </a:xfrm>
        </p:spPr>
        <p:txBody>
          <a:bodyPr/>
          <a:lstStyle/>
          <a:p>
            <a:r>
              <a:rPr lang="en-US" sz="2400"/>
              <a:t>Take a Stand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32339A-8441-D6C6-45EA-C2750DB00D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" y="1237130"/>
            <a:ext cx="11190194" cy="1772793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3200" b="1"/>
              <a:t>A shop owner has religious beliefs that make them not want to sell tablecloths to same-sex couples for their weddings, in violation of the state’s antidiscrimination laws. Does the shop owner need to sell the tablecloths to the couple? </a:t>
            </a:r>
            <a:endParaRPr lang="en-US" sz="32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B0F39E-01C3-A41E-10EE-CDC44A22C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Constitution in the Classroom   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6DFAB-CF18-0698-5AEC-1560E7045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1C68F5-B6C8-894A-975B-74022677E40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6F7C0C-CAD8-2961-AB42-945F6F395158}"/>
              </a:ext>
            </a:extLst>
          </p:cNvPr>
          <p:cNvSpPr txBox="1"/>
          <p:nvPr/>
        </p:nvSpPr>
        <p:spPr>
          <a:xfrm>
            <a:off x="882015" y="3314262"/>
            <a:ext cx="10427970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/>
              <a:t>The shop probably needs to serve the couple. 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 Free Exercise Clause protects religious practice generally, but people must </a:t>
            </a:r>
            <a:r>
              <a:rPr lang="en-US" sz="2000" err="1"/>
              <a:t>must</a:t>
            </a:r>
            <a:r>
              <a:rPr lang="en-US" sz="2000"/>
              <a:t> follow the law. </a:t>
            </a:r>
            <a:endParaRPr lang="en-US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/>
              <a:t>During the Civil Rights movement, courts rejected claims from some business owners who claimed that their religion required racial segregation.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/>
              <a:t>If the law targets religion (</a:t>
            </a:r>
            <a:r>
              <a:rPr lang="en-US" sz="2000" i="1"/>
              <a:t>Masterpiece Cake Shop</a:t>
            </a:r>
            <a:r>
              <a:rPr lang="en-US" sz="2000"/>
              <a:t>) or if there are free speech issues at play (</a:t>
            </a:r>
            <a:r>
              <a:rPr lang="en-US" sz="2000" i="1"/>
              <a:t>303 Creative</a:t>
            </a:r>
            <a:r>
              <a:rPr lang="en-US" sz="2000"/>
              <a:t>) the business owner may be able to get an exemption from the law.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DB690F-F751-A3EC-8DAE-A85F1B43BC93}"/>
              </a:ext>
            </a:extLst>
          </p:cNvPr>
          <p:cNvSpPr/>
          <p:nvPr/>
        </p:nvSpPr>
        <p:spPr>
          <a:xfrm>
            <a:off x="3044756" y="3001589"/>
            <a:ext cx="5716693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Probably.</a:t>
            </a:r>
          </a:p>
        </p:txBody>
      </p:sp>
      <p:pic>
        <p:nvPicPr>
          <p:cNvPr id="8" name="Picture 7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631B160C-8225-3EB2-81DA-B29D9B305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063" y="6240359"/>
            <a:ext cx="4377690" cy="42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5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7B8B4-35A5-7539-88F4-B15F1CF63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8145D3-BF92-6E5B-FC2F-8EEC7AB2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5420F-7D55-0796-C623-47AC514A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C68F5-B6C8-894A-975B-74022677E404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9CB251-4DE6-693C-9422-4993164366B5}"/>
              </a:ext>
            </a:extLst>
          </p:cNvPr>
          <p:cNvSpPr txBox="1"/>
          <p:nvPr/>
        </p:nvSpPr>
        <p:spPr>
          <a:xfrm>
            <a:off x="999341" y="1454790"/>
            <a:ext cx="105156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separation of church and state </a:t>
            </a:r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 been an important part of American democracy since the country was founded.</a:t>
            </a:r>
            <a:b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fontAlgn="base"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Amendment of the U.S. Constitution</a:t>
            </a:r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addresses the separation of government and religion.</a:t>
            </a:r>
          </a:p>
          <a:p>
            <a:pPr marL="1028700" lvl="1" indent="-342900" fontAlgn="base">
              <a:buFontTx/>
              <a:buChar char="-"/>
            </a:pPr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religion clauses: the Establishment  Clause and the Free Exercise Clause.</a:t>
            </a:r>
          </a:p>
          <a:p>
            <a:pPr marL="1028700" lvl="1" indent="-342900" fontAlgn="base">
              <a:buFontTx/>
              <a:buChar char="-"/>
            </a:pPr>
            <a:endParaRPr lang="en-US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fontAlgn="base"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separation of church and state </a:t>
            </a:r>
            <a:r>
              <a:rPr lang="en-US"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protects both religion and government</a:t>
            </a:r>
            <a:r>
              <a:rPr lang="en-US" sz="2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1028700" lvl="1" indent="-342900" fontAlgn="base">
              <a:buFontTx/>
              <a:buChar char="-"/>
            </a:pPr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government treats all people equally, no matter their religion.</a:t>
            </a:r>
          </a:p>
          <a:p>
            <a:pPr marL="1028700" lvl="1" indent="-342900" fontAlgn="base">
              <a:buFontTx/>
              <a:buChar char="-"/>
            </a:pPr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religion can direct the beliefs of it followers without the government intervention. A person, not the government, decides the person’s religious beliefs.</a:t>
            </a:r>
          </a:p>
          <a:p>
            <a:pPr marL="1028700" lvl="1" indent="-342900" fontAlgn="base">
              <a:buFontTx/>
              <a:buChar char="-"/>
            </a:pPr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Protects religion from being corrupted by politics and power.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94E695-F569-BED8-034C-FEA0D035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341" y="647967"/>
            <a:ext cx="10515600" cy="553998"/>
          </a:xfrm>
        </p:spPr>
        <p:txBody>
          <a:bodyPr/>
          <a:lstStyle/>
          <a:p>
            <a:r>
              <a:rPr lang="en-US" sz="4000" b="1"/>
              <a:t>TAKEAWAYS</a:t>
            </a:r>
          </a:p>
        </p:txBody>
      </p:sp>
    </p:spTree>
    <p:extLst>
      <p:ext uri="{BB962C8B-B14F-4D97-AF65-F5344CB8AC3E}">
        <p14:creationId xmlns:p14="http://schemas.microsoft.com/office/powerpoint/2010/main" val="1400042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7004DDE-E4ED-61FE-2248-F784EC323D7F}"/>
              </a:ext>
            </a:extLst>
          </p:cNvPr>
          <p:cNvSpPr/>
          <p:nvPr/>
        </p:nvSpPr>
        <p:spPr>
          <a:xfrm>
            <a:off x="0" y="0"/>
            <a:ext cx="12187769" cy="68580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C48917-49CA-1A1E-43E3-7E95FBA3485A}"/>
              </a:ext>
            </a:extLst>
          </p:cNvPr>
          <p:cNvSpPr/>
          <p:nvPr/>
        </p:nvSpPr>
        <p:spPr>
          <a:xfrm>
            <a:off x="-4231" y="2663191"/>
            <a:ext cx="12192000" cy="1771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1" y="1385476"/>
            <a:ext cx="12192000" cy="553998"/>
          </a:xfrm>
        </p:spPr>
        <p:txBody>
          <a:bodyPr/>
          <a:lstStyle/>
          <a:p>
            <a:r>
              <a:rPr lang="en-US" sz="4000"/>
              <a:t>THANK YOU!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  |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C68F5-B6C8-894A-975B-74022677E40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55943A-FF5B-2113-DB87-08F84B3393D5}"/>
              </a:ext>
            </a:extLst>
          </p:cNvPr>
          <p:cNvSpPr txBox="1"/>
          <p:nvPr/>
        </p:nvSpPr>
        <p:spPr>
          <a:xfrm>
            <a:off x="1403610" y="3060496"/>
            <a:ext cx="9376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Acknowledgement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extend our thanks to Caroline Mala Corbin, Professor of Law at the University of Miami School of Law, for her insights and feedback in the development of this lesson plan.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417C58-CA25-B634-DA6D-F8766D5D0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756" y="4771217"/>
            <a:ext cx="1955366" cy="16333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110475-CF75-2636-81BC-C65A3B9D7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245" y="4930281"/>
            <a:ext cx="3197342" cy="131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2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170" y="2875002"/>
            <a:ext cx="10515600" cy="553998"/>
          </a:xfrm>
        </p:spPr>
        <p:txBody>
          <a:bodyPr/>
          <a:lstStyle/>
          <a:p>
            <a:r>
              <a:rPr lang="en-US" sz="4000" b="1"/>
              <a:t>What are lawyers for?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Constitution in the Classroom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41C68F5-B6C8-894A-975B-74022677E40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633870"/>
            <a:ext cx="3635789" cy="80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32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3A179-E318-72DF-B513-C84EDC7DB9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Constitution in the Classroom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BE814-B14F-5DD1-68C1-D966D8D344A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41C68F5-B6C8-894A-975B-74022677E40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 descr="A building with a dome and a building with a flag on it&#10;&#10;AI-generated content may be incorrect.">
            <a:extLst>
              <a:ext uri="{FF2B5EF4-FFF2-40B4-BE49-F238E27FC236}">
                <a16:creationId xmlns:a16="http://schemas.microsoft.com/office/drawing/2014/main" id="{7E15D374-AE72-D2FD-9D1B-DE760D837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C37B227-4DB8-14EC-8ED5-CA5015EAE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74" y="1463782"/>
            <a:ext cx="9379526" cy="1228654"/>
          </a:xfrm>
          <a:prstGeom prst="parallelogram">
            <a:avLst/>
          </a:prstGeom>
          <a:solidFill>
            <a:srgbClr val="EEF4D8">
              <a:alpha val="70000"/>
            </a:srgbClr>
          </a:solidFill>
        </p:spPr>
        <p:txBody>
          <a:bodyPr/>
          <a:lstStyle/>
          <a:p>
            <a:pPr algn="ctr"/>
            <a:r>
              <a:rPr lang="en-US" sz="3600" b="1">
                <a:solidFill>
                  <a:schemeClr val="accent4">
                    <a:lumMod val="76000"/>
                  </a:schemeClr>
                </a:solidFill>
                <a:latin typeface="Sagona Book"/>
                <a:ea typeface="Tahoma"/>
                <a:cs typeface="Tahoma"/>
              </a:rPr>
              <a:t>The U.S. Constitution separates government and religion.</a:t>
            </a:r>
            <a:endParaRPr lang="en-US" sz="4000" b="1">
              <a:solidFill>
                <a:schemeClr val="accent4">
                  <a:lumMod val="76000"/>
                </a:schemeClr>
              </a:solidFill>
              <a:latin typeface="Sagona Book"/>
            </a:endParaRPr>
          </a:p>
        </p:txBody>
      </p:sp>
    </p:spTree>
    <p:extLst>
      <p:ext uri="{BB962C8B-B14F-4D97-AF65-F5344CB8AC3E}">
        <p14:creationId xmlns:p14="http://schemas.microsoft.com/office/powerpoint/2010/main" val="373052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U.S. Constitution – Bill of Rights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99111" y="1461571"/>
            <a:ext cx="8778688" cy="4951099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3600">
                <a:solidFill>
                  <a:schemeClr val="tx1"/>
                </a:solidFill>
              </a:rPr>
              <a:t>First Amendment:</a:t>
            </a:r>
            <a:br>
              <a:rPr lang="en-US" sz="1400">
                <a:solidFill>
                  <a:schemeClr val="tx1"/>
                </a:solidFill>
              </a:rPr>
            </a:br>
            <a:br>
              <a:rPr lang="en-US" sz="1400">
                <a:solidFill>
                  <a:schemeClr val="tx1"/>
                </a:solidFill>
              </a:rPr>
            </a:br>
            <a:r>
              <a:rPr lang="en-US" sz="3600" b="1">
                <a:solidFill>
                  <a:schemeClr val="tx1"/>
                </a:solidFill>
              </a:rPr>
              <a:t>Congress shall make no law respecting an establishment of religion, or prohibiting the free exercise thereof; </a:t>
            </a:r>
            <a:r>
              <a:rPr lang="en-US" sz="3600">
                <a:solidFill>
                  <a:schemeClr val="tx1"/>
                </a:solidFill>
              </a:rPr>
              <a:t>or abridging the freedom of speech, or of the press; or the right of the people peaceably to assemble, and to petition the Government for a redress of grievances</a:t>
            </a:r>
          </a:p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Constitution in the Classroom  |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1C68F5-B6C8-894A-975B-74022677E40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58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5527B-9446-BA18-C5CA-98C453B65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64AFB-6E3C-2B28-71C5-CB49AE3D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70449"/>
            <a:ext cx="10515600" cy="1107996"/>
          </a:xfrm>
        </p:spPr>
        <p:txBody>
          <a:bodyPr/>
          <a:lstStyle/>
          <a:p>
            <a:r>
              <a:rPr lang="en-US" sz="4000"/>
              <a:t>Two Ways Church State Separation Is</a:t>
            </a:r>
            <a:br>
              <a:rPr lang="en-US" sz="4000"/>
            </a:br>
            <a:r>
              <a:rPr lang="en-US" sz="4000"/>
              <a:t>Guaranteed by the First Amendment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F6490-0A31-9536-AD1C-8A52A5C088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0" y="1870702"/>
            <a:ext cx="7658100" cy="2436564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617220" indent="-342900">
              <a:lnSpc>
                <a:spcPct val="100000"/>
              </a:lnSpc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en-US" sz="2800" b="1">
                <a:solidFill>
                  <a:schemeClr val="tx1"/>
                </a:solidFill>
              </a:rPr>
              <a:t>Establishment Clause:</a:t>
            </a:r>
            <a:br>
              <a:rPr lang="en-US" sz="2800" b="1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Congress shall make no law respecting an establishment of religion, </a:t>
            </a:r>
          </a:p>
          <a:p>
            <a:pPr marL="617220" indent="-342900">
              <a:lnSpc>
                <a:spcPct val="100000"/>
              </a:lnSpc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en-US" sz="2800" b="1">
                <a:solidFill>
                  <a:schemeClr val="tx1"/>
                </a:solidFill>
              </a:rPr>
              <a:t>Free Exercise Clause:</a:t>
            </a:r>
            <a:br>
              <a:rPr lang="en-US" sz="2800" b="1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prohibiting the free exercise thereof;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9B8D0-F575-E568-A24F-6CBB88EAF1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American Constitution Society  |  Constitution in the Classroom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E84B6-0EF7-4582-3D1D-DACCD633E8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41C68F5-B6C8-894A-975B-74022677E40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3D72DF-E840-3696-2771-FE7FB0BFE8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633870"/>
            <a:ext cx="3635789" cy="80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42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468140"/>
            <a:ext cx="9422130" cy="969496"/>
          </a:xfrm>
          <a:solidFill>
            <a:schemeClr val="bg1"/>
          </a:solidFill>
        </p:spPr>
        <p:txBody>
          <a:bodyPr/>
          <a:lstStyle/>
          <a:p>
            <a:r>
              <a:rPr lang="en-US" sz="1800"/>
              <a:t>U.S. Constitution – First Amendment</a:t>
            </a:r>
            <a:br>
              <a:rPr lang="en-US"/>
            </a:br>
            <a:br>
              <a:rPr lang="en-US" sz="1200"/>
            </a:br>
            <a:r>
              <a:rPr lang="en-US" sz="4000" b="1"/>
              <a:t>Establishment Clause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960" y="1919927"/>
            <a:ext cx="8339418" cy="886397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3200" b="1"/>
              <a:t>Congress shall make no law respecting an establishment of religion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Constitution in the Classroom    |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1C68F5-B6C8-894A-975B-74022677E404}" type="slidenum">
              <a:rPr lang="en-US" smtClean="0"/>
              <a:t>6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123264" y="3840534"/>
            <a:ext cx="2305889" cy="168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>
              <a:spcAft>
                <a:spcPts val="2400"/>
              </a:spcAft>
            </a:pPr>
            <a:r>
              <a:rPr lang="en-US" sz="2000">
                <a:latin typeface="Palatino"/>
              </a:rPr>
              <a:t>The government must be neutral toward religion and among religions in its laws and decision-making</a:t>
            </a:r>
            <a:r>
              <a:rPr lang="en-US" sz="2200">
                <a:latin typeface="Palatino"/>
              </a:rPr>
              <a:t>.</a:t>
            </a:r>
            <a:endParaRPr lang="en-US" sz="2200">
              <a:latin typeface="Palatino"/>
              <a:ea typeface="Palatino" charset="0"/>
              <a:cs typeface="Palatino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94960" y="3840534"/>
            <a:ext cx="2447365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>
              <a:spcAft>
                <a:spcPts val="2400"/>
              </a:spcAft>
            </a:pPr>
            <a:r>
              <a:rPr lang="en-US" sz="2000">
                <a:latin typeface="Palatino"/>
              </a:rPr>
              <a:t>The government cannot create an “established” (official or national) religion.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409113" y="3840534"/>
            <a:ext cx="2305888" cy="2679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>
              <a:spcAft>
                <a:spcPts val="2400"/>
              </a:spcAft>
            </a:pPr>
            <a:r>
              <a:rPr lang="en-US" sz="2000">
                <a:latin typeface="Palatino"/>
              </a:rPr>
              <a:t>The government cannot sponsor religious activity, especially by directly paying for religious endeavors.</a:t>
            </a:r>
            <a:endParaRPr lang="en-US" sz="2000">
              <a:latin typeface="Palatino"/>
              <a:ea typeface="Palatino" charset="0"/>
              <a:cs typeface="Palatino" charset="0"/>
            </a:endParaRPr>
          </a:p>
          <a:p>
            <a:pPr marL="45720">
              <a:spcAft>
                <a:spcPts val="2400"/>
              </a:spcAft>
            </a:pPr>
            <a:endParaRPr lang="en-US" sz="2200">
              <a:latin typeface="Palatino"/>
              <a:ea typeface="Palatino" charset="0"/>
              <a:cs typeface="Palatino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15ABB4-5C88-D41A-8A5A-27D2FF9838F1}"/>
              </a:ext>
            </a:extLst>
          </p:cNvPr>
          <p:cNvCxnSpPr>
            <a:cxnSpLocks/>
          </p:cNvCxnSpPr>
          <p:nvPr/>
        </p:nvCxnSpPr>
        <p:spPr>
          <a:xfrm>
            <a:off x="419100" y="1570901"/>
            <a:ext cx="942213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&quot;Not Allowed&quot; Symbol 8">
            <a:extLst>
              <a:ext uri="{FF2B5EF4-FFF2-40B4-BE49-F238E27FC236}">
                <a16:creationId xmlns:a16="http://schemas.microsoft.com/office/drawing/2014/main" id="{4227A617-6543-9C9E-9CAB-F41214B94B6F}"/>
              </a:ext>
            </a:extLst>
          </p:cNvPr>
          <p:cNvSpPr/>
          <p:nvPr/>
        </p:nvSpPr>
        <p:spPr>
          <a:xfrm>
            <a:off x="1409235" y="3189249"/>
            <a:ext cx="624469" cy="557553"/>
          </a:xfrm>
          <a:prstGeom prst="noSmoking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6" name="&quot;Not Allowed&quot; Symbol 15">
            <a:extLst>
              <a:ext uri="{FF2B5EF4-FFF2-40B4-BE49-F238E27FC236}">
                <a16:creationId xmlns:a16="http://schemas.microsoft.com/office/drawing/2014/main" id="{C9EA72DC-D035-4588-0FD8-97A446F2A46A}"/>
              </a:ext>
            </a:extLst>
          </p:cNvPr>
          <p:cNvSpPr/>
          <p:nvPr/>
        </p:nvSpPr>
        <p:spPr>
          <a:xfrm>
            <a:off x="4167675" y="3189248"/>
            <a:ext cx="624469" cy="557553"/>
          </a:xfrm>
          <a:prstGeom prst="noSmoking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L-Shape 17">
            <a:extLst>
              <a:ext uri="{FF2B5EF4-FFF2-40B4-BE49-F238E27FC236}">
                <a16:creationId xmlns:a16="http://schemas.microsoft.com/office/drawing/2014/main" id="{ABE7290B-5940-8103-5C0F-1FE8ED2E0BD5}"/>
              </a:ext>
            </a:extLst>
          </p:cNvPr>
          <p:cNvSpPr/>
          <p:nvPr/>
        </p:nvSpPr>
        <p:spPr>
          <a:xfrm rot="18655667">
            <a:off x="6737984" y="3199111"/>
            <a:ext cx="719164" cy="333527"/>
          </a:xfrm>
          <a:prstGeom prst="corne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72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E974E-6AEB-ECFD-C1D5-F11DEF152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DE137-E534-3A29-DCC5-F898A909E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68140"/>
            <a:ext cx="9422130" cy="969496"/>
          </a:xfrm>
          <a:solidFill>
            <a:schemeClr val="bg1"/>
          </a:solidFill>
        </p:spPr>
        <p:txBody>
          <a:bodyPr/>
          <a:lstStyle/>
          <a:p>
            <a:r>
              <a:rPr lang="en-US" sz="1800"/>
              <a:t>U.S. Constitution – First Amendment</a:t>
            </a:r>
            <a:br>
              <a:rPr lang="en-US"/>
            </a:br>
            <a:br>
              <a:rPr lang="en-US" sz="1200"/>
            </a:br>
            <a:r>
              <a:rPr lang="en-US" sz="4000" b="1"/>
              <a:t>Free Exercise Clause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BB5A1-7294-C59C-5B1A-57A5E4A1D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60" y="2112136"/>
            <a:ext cx="8339418" cy="443198"/>
          </a:xfrm>
        </p:spPr>
        <p:txBody>
          <a:bodyPr/>
          <a:lstStyle/>
          <a:p>
            <a:r>
              <a:rPr lang="en-US" sz="3200" b="1"/>
              <a:t>or prohibiting the free exercise thereof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80E38E-4B21-7872-1C9A-F69EE3082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Constitution in the Classroom     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2FE59-82F6-81B6-C1C1-4C65A3F1F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1C68F5-B6C8-894A-975B-74022677E404}" type="slidenum">
              <a:rPr lang="en-US" smtClean="0"/>
              <a:t>7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C084114-4CA0-0B26-C495-C7066A4E82E3}"/>
              </a:ext>
            </a:extLst>
          </p:cNvPr>
          <p:cNvSpPr txBox="1">
            <a:spLocks/>
          </p:cNvSpPr>
          <p:nvPr/>
        </p:nvSpPr>
        <p:spPr>
          <a:xfrm>
            <a:off x="6130290" y="3966318"/>
            <a:ext cx="2305889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>
              <a:spcAft>
                <a:spcPts val="2400"/>
              </a:spcAft>
            </a:pPr>
            <a:r>
              <a:rPr lang="en-US" sz="2000">
                <a:latin typeface="Palatino"/>
              </a:rPr>
              <a:t>But, </a:t>
            </a:r>
            <a:r>
              <a:rPr lang="en-US" sz="2000" i="1" u="sng">
                <a:latin typeface="Palatino"/>
              </a:rPr>
              <a:t>actions</a:t>
            </a:r>
            <a:r>
              <a:rPr lang="en-US" sz="2000">
                <a:latin typeface="Palatino"/>
              </a:rPr>
              <a:t> can be regulated, within limits, especially if the law is neutral.</a:t>
            </a:r>
            <a:endParaRPr lang="en-US" sz="2000">
              <a:latin typeface="Palatino"/>
              <a:ea typeface="Palatino" charset="0"/>
              <a:cs typeface="Palatino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6D01870-2DD6-9D5A-DDAB-7159A9E1E555}"/>
              </a:ext>
            </a:extLst>
          </p:cNvPr>
          <p:cNvSpPr txBox="1">
            <a:spLocks/>
          </p:cNvSpPr>
          <p:nvPr/>
        </p:nvSpPr>
        <p:spPr>
          <a:xfrm>
            <a:off x="672100" y="3931974"/>
            <a:ext cx="244736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>
              <a:spcAft>
                <a:spcPts val="2400"/>
              </a:spcAft>
            </a:pPr>
            <a:r>
              <a:rPr lang="en-US" sz="2000">
                <a:latin typeface="Palatino"/>
              </a:rPr>
              <a:t>You can believe what you want.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D5B3B51-B988-B784-C23A-45F2F3D23561}"/>
              </a:ext>
            </a:extLst>
          </p:cNvPr>
          <p:cNvSpPr txBox="1">
            <a:spLocks/>
          </p:cNvSpPr>
          <p:nvPr/>
        </p:nvSpPr>
        <p:spPr>
          <a:xfrm>
            <a:off x="3409113" y="3931974"/>
            <a:ext cx="2305888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>
              <a:spcAft>
                <a:spcPts val="2400"/>
              </a:spcAft>
            </a:pPr>
            <a:r>
              <a:rPr lang="en-US" sz="2000">
                <a:latin typeface="Palatino"/>
              </a:rPr>
              <a:t>The government cannot regulate, prohibit, or reward the </a:t>
            </a:r>
            <a:r>
              <a:rPr lang="en-US" sz="2000" i="1" u="sng">
                <a:latin typeface="Palatino"/>
              </a:rPr>
              <a:t>belief</a:t>
            </a:r>
            <a:r>
              <a:rPr lang="en-US" sz="2000" u="sng">
                <a:latin typeface="Palatino"/>
              </a:rPr>
              <a:t> </a:t>
            </a:r>
            <a:r>
              <a:rPr lang="en-US" sz="2000">
                <a:latin typeface="Palatino"/>
              </a:rPr>
              <a:t>in any specific religion or nonreligion. </a:t>
            </a:r>
            <a:endParaRPr lang="en-US" sz="2000">
              <a:latin typeface="Palatino"/>
              <a:ea typeface="Palatino" charset="0"/>
              <a:cs typeface="Palatino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A40298-5EA4-26A1-F201-86DDBEC482E9}"/>
              </a:ext>
            </a:extLst>
          </p:cNvPr>
          <p:cNvCxnSpPr>
            <a:cxnSpLocks/>
          </p:cNvCxnSpPr>
          <p:nvPr/>
        </p:nvCxnSpPr>
        <p:spPr>
          <a:xfrm>
            <a:off x="419100" y="1730921"/>
            <a:ext cx="942213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&quot;Not Allowed&quot; Symbol 15">
            <a:extLst>
              <a:ext uri="{FF2B5EF4-FFF2-40B4-BE49-F238E27FC236}">
                <a16:creationId xmlns:a16="http://schemas.microsoft.com/office/drawing/2014/main" id="{1F544617-DCEF-1F6D-1451-B2A8E2D444A1}"/>
              </a:ext>
            </a:extLst>
          </p:cNvPr>
          <p:cNvSpPr/>
          <p:nvPr/>
        </p:nvSpPr>
        <p:spPr>
          <a:xfrm>
            <a:off x="4167675" y="3143528"/>
            <a:ext cx="624469" cy="557553"/>
          </a:xfrm>
          <a:prstGeom prst="noSmoking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L-Shape 17">
            <a:extLst>
              <a:ext uri="{FF2B5EF4-FFF2-40B4-BE49-F238E27FC236}">
                <a16:creationId xmlns:a16="http://schemas.microsoft.com/office/drawing/2014/main" id="{630D48AC-40A0-A24D-52C8-091D6ED105BE}"/>
              </a:ext>
            </a:extLst>
          </p:cNvPr>
          <p:cNvSpPr/>
          <p:nvPr/>
        </p:nvSpPr>
        <p:spPr>
          <a:xfrm rot="18655667">
            <a:off x="1434464" y="3199110"/>
            <a:ext cx="719164" cy="333527"/>
          </a:xfrm>
          <a:prstGeom prst="corne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0CE2601-52AD-EDA4-6104-6F30786C45B8}"/>
              </a:ext>
            </a:extLst>
          </p:cNvPr>
          <p:cNvSpPr/>
          <p:nvPr/>
        </p:nvSpPr>
        <p:spPr>
          <a:xfrm rot="10800000">
            <a:off x="6815642" y="3167534"/>
            <a:ext cx="624469" cy="55755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0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70449"/>
            <a:ext cx="10515600" cy="1107996"/>
          </a:xfrm>
        </p:spPr>
        <p:txBody>
          <a:bodyPr/>
          <a:lstStyle/>
          <a:p>
            <a:r>
              <a:rPr lang="en-US" sz="4000"/>
              <a:t>Two Ways Church State Separation Is</a:t>
            </a:r>
            <a:br>
              <a:rPr lang="en-US" sz="4000"/>
            </a:br>
            <a:r>
              <a:rPr lang="en-US" sz="4000"/>
              <a:t>Guaranteed by the First Amendment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9100" y="2115117"/>
            <a:ext cx="7658100" cy="2744341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617220" indent="-342900">
              <a:lnSpc>
                <a:spcPct val="100000"/>
              </a:lnSpc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en-US" sz="3200" b="1">
                <a:solidFill>
                  <a:schemeClr val="tx1"/>
                </a:solidFill>
                <a:latin typeface="Palatino"/>
              </a:rPr>
              <a:t>Establishment Clause:</a:t>
            </a:r>
            <a:br>
              <a:rPr lang="en-US" sz="3200" b="1"/>
            </a:br>
            <a:r>
              <a:rPr lang="en-US" sz="3200">
                <a:solidFill>
                  <a:schemeClr val="tx1"/>
                </a:solidFill>
                <a:latin typeface="Palatino"/>
              </a:rPr>
              <a:t>Congress shall make no law respecting an establishment of religion, </a:t>
            </a:r>
          </a:p>
          <a:p>
            <a:pPr marL="617220" indent="-342900">
              <a:lnSpc>
                <a:spcPct val="100000"/>
              </a:lnSpc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en-US" sz="3200" b="1">
                <a:solidFill>
                  <a:schemeClr val="tx1"/>
                </a:solidFill>
                <a:latin typeface="Palatino"/>
              </a:rPr>
              <a:t>Free Exercise Clause:</a:t>
            </a:r>
            <a:br>
              <a:rPr lang="en-US" sz="3200" b="1"/>
            </a:br>
            <a:r>
              <a:rPr lang="en-US" sz="3200">
                <a:solidFill>
                  <a:schemeClr val="tx1"/>
                </a:solidFill>
                <a:latin typeface="Palatino"/>
              </a:rPr>
              <a:t>prohibiting the free exercise thereof;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American Constitution Society  |  Constitution in the Classroom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41C68F5-B6C8-894A-975B-74022677E40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633870"/>
            <a:ext cx="3635789" cy="801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351037-C30B-00B9-06DD-4964139B8A62}"/>
              </a:ext>
            </a:extLst>
          </p:cNvPr>
          <p:cNvSpPr/>
          <p:nvPr/>
        </p:nvSpPr>
        <p:spPr>
          <a:xfrm rot="20880258">
            <a:off x="-260938" y="4616419"/>
            <a:ext cx="6623042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96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75824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0231"/>
            <a:ext cx="9894570" cy="2215991"/>
          </a:xfrm>
        </p:spPr>
        <p:txBody>
          <a:bodyPr/>
          <a:lstStyle/>
          <a:p>
            <a:r>
              <a:rPr lang="en-US" sz="4000" b="1"/>
              <a:t>Discussion Question:</a:t>
            </a:r>
            <a:br>
              <a:rPr lang="en-US" sz="4000" b="1"/>
            </a:br>
            <a:br>
              <a:rPr lang="en-US" sz="4000"/>
            </a:br>
            <a:r>
              <a:rPr lang="en-US" sz="4000"/>
              <a:t>How does the separation of church and state support equality and liberty?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C68F5-B6C8-894A-975B-74022677E4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0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CS-Final">
      <a:dk1>
        <a:srgbClr val="141414"/>
      </a:dk1>
      <a:lt1>
        <a:srgbClr val="FFFFFF"/>
      </a:lt1>
      <a:dk2>
        <a:srgbClr val="4D4D4D"/>
      </a:dk2>
      <a:lt2>
        <a:srgbClr val="FFFFFF"/>
      </a:lt2>
      <a:accent1>
        <a:srgbClr val="001689"/>
      </a:accent1>
      <a:accent2>
        <a:srgbClr val="AA182C"/>
      </a:accent2>
      <a:accent3>
        <a:srgbClr val="A0A0A0"/>
      </a:accent3>
      <a:accent4>
        <a:srgbClr val="1E3460"/>
      </a:accent4>
      <a:accent5>
        <a:srgbClr val="45A5CD"/>
      </a:accent5>
      <a:accent6>
        <a:srgbClr val="A9C83E"/>
      </a:accent6>
      <a:hlink>
        <a:srgbClr val="4D4D4D"/>
      </a:hlink>
      <a:folHlink>
        <a:srgbClr val="4D4D4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DEF41669CDA4485397D8B2DEEC624" ma:contentTypeVersion="3" ma:contentTypeDescription="Create a new document." ma:contentTypeScope="" ma:versionID="70ca7b7e5a5ffcadde314afb4c757b53">
  <xsd:schema xmlns:xsd="http://www.w3.org/2001/XMLSchema" xmlns:xs="http://www.w3.org/2001/XMLSchema" xmlns:p="http://schemas.microsoft.com/office/2006/metadata/properties" xmlns:ns2="74d3320b-4802-4ce4-a34c-63faea1e30c0" targetNamespace="http://schemas.microsoft.com/office/2006/metadata/properties" ma:root="true" ma:fieldsID="3898a53d2e9ad231f6cd376c4b8a508c" ns2:_="">
    <xsd:import namespace="74d3320b-4802-4ce4-a34c-63faea1e30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d3320b-4802-4ce4-a34c-63faea1e30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80D8BB-B546-405E-8360-794428B0F880}">
  <ds:schemaRefs>
    <ds:schemaRef ds:uri="74d3320b-4802-4ce4-a34c-63faea1e30c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4DE11C8-3B25-4A9E-8EFF-459C9269B5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C31CBC-5509-43D2-B2FE-979D689FBCD2}">
  <ds:schemaRefs>
    <ds:schemaRef ds:uri="74d3320b-4802-4ce4-a34c-63faea1e30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ACSTheme1</Template>
  <Application>Microsoft Office PowerPoint</Application>
  <PresentationFormat>Widescreen</PresentationFormat>
  <Slides>17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Separation of Church and State and the U.S. Constitution  Constitution in the Classroom</vt:lpstr>
      <vt:lpstr>What are lawyers for?</vt:lpstr>
      <vt:lpstr>The U.S. Constitution separates government and religion.</vt:lpstr>
      <vt:lpstr>U.S. Constitution – Bill of Rights</vt:lpstr>
      <vt:lpstr>Two Ways Church State Separation Is Guaranteed by the First Amendment</vt:lpstr>
      <vt:lpstr>U.S. Constitution – First Amendment  Establishment Clause</vt:lpstr>
      <vt:lpstr>U.S. Constitution – First Amendment  Free Exercise Clause</vt:lpstr>
      <vt:lpstr>Two Ways Church State Separation Is Guaranteed by the First Amendment</vt:lpstr>
      <vt:lpstr>Discussion Question:  How does the separation of church and state support equality and liberty?</vt:lpstr>
      <vt:lpstr>Discussion Questions:</vt:lpstr>
      <vt:lpstr>Let’s put these ideas into practice!  Take a Stand </vt:lpstr>
      <vt:lpstr>Take a Stand</vt:lpstr>
      <vt:lpstr>Take a Stand</vt:lpstr>
      <vt:lpstr>Take a Stand</vt:lpstr>
      <vt:lpstr>Take a Stand</vt:lpstr>
      <vt:lpstr>TAKEAWAYS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 Brown</dc:creator>
  <cp:revision>1</cp:revision>
  <dcterms:created xsi:type="dcterms:W3CDTF">2018-01-01T21:07:40Z</dcterms:created>
  <dcterms:modified xsi:type="dcterms:W3CDTF">2026-03-17T17:36:47Z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0x01010081FDEF41669CDA4485397D8B2DEEC624</vt:lpwstr>
  </property>
  <property fmtid="{D5CDD505-2E9C-101B-9397-08002B2CF9AE}" pid="3" name="MediaServiceImageTags">
    <vt:lpwstr/>
  </property>
</Properties>
</file>