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Lst>
  <p:notesMasterIdLst>
    <p:notesMasterId r:id="rId30"/>
  </p:notesMasterIdLst>
  <p:sldIdLst>
    <p:sldId id="308" r:id="rId6"/>
    <p:sldId id="274" r:id="rId7"/>
    <p:sldId id="266" r:id="rId8"/>
    <p:sldId id="271" r:id="rId9"/>
    <p:sldId id="277" r:id="rId10"/>
    <p:sldId id="283" r:id="rId11"/>
    <p:sldId id="285" r:id="rId12"/>
    <p:sldId id="284" r:id="rId13"/>
    <p:sldId id="314" r:id="rId14"/>
    <p:sldId id="288" r:id="rId15"/>
    <p:sldId id="294" r:id="rId16"/>
    <p:sldId id="296" r:id="rId17"/>
    <p:sldId id="295" r:id="rId18"/>
    <p:sldId id="310" r:id="rId19"/>
    <p:sldId id="304" r:id="rId20"/>
    <p:sldId id="298" r:id="rId21"/>
    <p:sldId id="276" r:id="rId22"/>
    <p:sldId id="275" r:id="rId23"/>
    <p:sldId id="311" r:id="rId24"/>
    <p:sldId id="312" r:id="rId25"/>
    <p:sldId id="313" r:id="rId26"/>
    <p:sldId id="302" r:id="rId27"/>
    <p:sldId id="259"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24A99-0C9A-45DC-9477-E43233602D0F}" v="188" dt="2020-01-14T13:46:52.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29" autoAdjust="0"/>
  </p:normalViewPr>
  <p:slideViewPr>
    <p:cSldViewPr snapToGrid="0">
      <p:cViewPr varScale="1">
        <p:scale>
          <a:sx n="23" d="100"/>
          <a:sy n="23" d="100"/>
        </p:scale>
        <p:origin x="324" y="1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s>
</file>

<file path=ppt/diagrams/_rels/data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mpnforum.com/button-test/" TargetMode="External"/><Relationship Id="rId1" Type="http://schemas.openxmlformats.org/officeDocument/2006/relationships/image" Target="../media/image18.jpg"/><Relationship Id="rId4" Type="http://schemas.openxmlformats.org/officeDocument/2006/relationships/hyperlink" Target="http://commons.wikimedia.org/wiki/file:eo-scale_of_justice.gif?uselang=fr"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mpnforum.com/button-test/" TargetMode="External"/><Relationship Id="rId1" Type="http://schemas.openxmlformats.org/officeDocument/2006/relationships/image" Target="../media/image18.jpg"/><Relationship Id="rId4" Type="http://schemas.openxmlformats.org/officeDocument/2006/relationships/hyperlink" Target="http://commons.wikimedia.org/wiki/file:eo-scale_of_justice.gif?uselang=f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510D3-C60A-490C-919A-A25911692F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2FB121-00B3-4DE8-A7B7-5EA3B0A2576F}">
      <dgm:prSet custT="1"/>
      <dgm:spPr/>
      <dgm:t>
        <a:bodyPr/>
        <a:lstStyle/>
        <a:p>
          <a:r>
            <a:rPr lang="en-US" sz="2800" dirty="0">
              <a:latin typeface="Palatino Linotype" panose="02040502050505030304" pitchFamily="18" charset="0"/>
            </a:rPr>
            <a:t>Process Breakdown</a:t>
          </a:r>
        </a:p>
      </dgm:t>
    </dgm:pt>
    <dgm:pt modelId="{ABBF913C-1CD3-4123-A7C7-671346D74F0F}" type="parTrans" cxnId="{458DD5D7-9622-4FE3-B235-02F28F9F7E54}">
      <dgm:prSet/>
      <dgm:spPr/>
      <dgm:t>
        <a:bodyPr/>
        <a:lstStyle/>
        <a:p>
          <a:endParaRPr lang="en-US">
            <a:latin typeface="+mn-lt"/>
          </a:endParaRPr>
        </a:p>
      </dgm:t>
    </dgm:pt>
    <dgm:pt modelId="{2C40538B-22E0-4373-90C3-249CACBC7E24}" type="sibTrans" cxnId="{458DD5D7-9622-4FE3-B235-02F28F9F7E54}">
      <dgm:prSet/>
      <dgm:spPr/>
      <dgm:t>
        <a:bodyPr/>
        <a:lstStyle/>
        <a:p>
          <a:endParaRPr lang="en-US">
            <a:latin typeface="+mn-lt"/>
          </a:endParaRPr>
        </a:p>
      </dgm:t>
    </dgm:pt>
    <dgm:pt modelId="{4E20744D-6C83-4E7E-B623-9C7DD246A3C1}">
      <dgm:prSet custT="1"/>
      <dgm:spPr/>
      <dgm:t>
        <a:bodyPr/>
        <a:lstStyle/>
        <a:p>
          <a:r>
            <a:rPr lang="en-US" sz="2800" dirty="0">
              <a:latin typeface="Palatino Linotype" panose="02040502050505030304" pitchFamily="18" charset="0"/>
            </a:rPr>
            <a:t>Why Focus on the Courts?</a:t>
          </a:r>
        </a:p>
      </dgm:t>
    </dgm:pt>
    <dgm:pt modelId="{10EFCBE2-CA60-4721-866B-49F152F99EA0}" type="parTrans" cxnId="{14F59AF3-3D08-4040-B1E5-5174837F6F03}">
      <dgm:prSet/>
      <dgm:spPr/>
      <dgm:t>
        <a:bodyPr/>
        <a:lstStyle/>
        <a:p>
          <a:endParaRPr lang="en-US">
            <a:latin typeface="+mn-lt"/>
          </a:endParaRPr>
        </a:p>
      </dgm:t>
    </dgm:pt>
    <dgm:pt modelId="{A66D7DDF-0DD5-4101-81C9-639A29E565FF}" type="sibTrans" cxnId="{14F59AF3-3D08-4040-B1E5-5174837F6F03}">
      <dgm:prSet/>
      <dgm:spPr/>
      <dgm:t>
        <a:bodyPr/>
        <a:lstStyle/>
        <a:p>
          <a:endParaRPr lang="en-US">
            <a:latin typeface="+mn-lt"/>
          </a:endParaRPr>
        </a:p>
      </dgm:t>
    </dgm:pt>
    <dgm:pt modelId="{88DF13B8-EFCC-404E-971A-D338F5BA0651}">
      <dgm:prSet phldrT="[Text]" custT="1"/>
      <dgm:spPr/>
      <dgm:t>
        <a:bodyPr/>
        <a:lstStyle/>
        <a:p>
          <a:r>
            <a:rPr lang="en-US" sz="2800" dirty="0">
              <a:latin typeface="Palatino Linotype" panose="02040502050505030304" pitchFamily="18" charset="0"/>
            </a:rPr>
            <a:t>Composition of the Courts</a:t>
          </a:r>
        </a:p>
      </dgm:t>
    </dgm:pt>
    <dgm:pt modelId="{86172281-A7C4-44D1-AA0A-47BF7C3A1A12}" type="sibTrans" cxnId="{5588E85F-E79D-4E78-87E1-3A37ED0C6208}">
      <dgm:prSet/>
      <dgm:spPr/>
      <dgm:t>
        <a:bodyPr/>
        <a:lstStyle/>
        <a:p>
          <a:endParaRPr lang="en-US">
            <a:latin typeface="+mn-lt"/>
          </a:endParaRPr>
        </a:p>
      </dgm:t>
    </dgm:pt>
    <dgm:pt modelId="{88AFC16E-7C66-48FF-A749-EED5AFB57DDF}" type="parTrans" cxnId="{5588E85F-E79D-4E78-87E1-3A37ED0C6208}">
      <dgm:prSet/>
      <dgm:spPr/>
      <dgm:t>
        <a:bodyPr/>
        <a:lstStyle/>
        <a:p>
          <a:endParaRPr lang="en-US">
            <a:latin typeface="+mn-lt"/>
          </a:endParaRPr>
        </a:p>
      </dgm:t>
    </dgm:pt>
    <dgm:pt modelId="{3DCC3FD8-8FB0-7848-9894-CA2FFCA17035}">
      <dgm:prSet custT="1"/>
      <dgm:spPr/>
      <dgm:t>
        <a:bodyPr/>
        <a:lstStyle/>
        <a:p>
          <a:r>
            <a:rPr lang="en-US" sz="2800" dirty="0">
              <a:latin typeface="Palatino Linotype" panose="02040502050505030304" pitchFamily="18" charset="0"/>
            </a:rPr>
            <a:t>Judicial Nominations Process</a:t>
          </a:r>
        </a:p>
      </dgm:t>
    </dgm:pt>
    <dgm:pt modelId="{64508269-B080-EA40-B1F3-6D077F50C44F}" type="parTrans" cxnId="{17D0D453-9510-454D-84F6-A3F284F488B0}">
      <dgm:prSet/>
      <dgm:spPr/>
      <dgm:t>
        <a:bodyPr/>
        <a:lstStyle/>
        <a:p>
          <a:endParaRPr lang="en-US"/>
        </a:p>
      </dgm:t>
    </dgm:pt>
    <dgm:pt modelId="{43B98842-AB90-A047-8B68-A53BE7BA9A4F}" type="sibTrans" cxnId="{17D0D453-9510-454D-84F6-A3F284F488B0}">
      <dgm:prSet/>
      <dgm:spPr/>
      <dgm:t>
        <a:bodyPr/>
        <a:lstStyle/>
        <a:p>
          <a:endParaRPr lang="en-US"/>
        </a:p>
      </dgm:t>
    </dgm:pt>
    <dgm:pt modelId="{9F5CC38B-2F1A-4532-A1D9-56AD08130F47}" type="pres">
      <dgm:prSet presAssocID="{214510D3-C60A-490C-919A-A25911692FB0}" presName="diagram" presStyleCnt="0">
        <dgm:presLayoutVars>
          <dgm:dir/>
          <dgm:resizeHandles val="exact"/>
        </dgm:presLayoutVars>
      </dgm:prSet>
      <dgm:spPr/>
    </dgm:pt>
    <dgm:pt modelId="{AB1C1EE4-9BC5-40F8-81D4-508F8D7C71C4}" type="pres">
      <dgm:prSet presAssocID="{88DF13B8-EFCC-404E-971A-D338F5BA0651}" presName="node" presStyleLbl="node1" presStyleIdx="0" presStyleCnt="4">
        <dgm:presLayoutVars>
          <dgm:bulletEnabled val="1"/>
        </dgm:presLayoutVars>
      </dgm:prSet>
      <dgm:spPr/>
    </dgm:pt>
    <dgm:pt modelId="{AA742711-DBC7-47DC-BA37-8E9872957CBD}" type="pres">
      <dgm:prSet presAssocID="{86172281-A7C4-44D1-AA0A-47BF7C3A1A12}" presName="sibTrans" presStyleCnt="0"/>
      <dgm:spPr/>
    </dgm:pt>
    <dgm:pt modelId="{C2BD2ECC-BBFD-B047-912C-9D120A5F08E1}" type="pres">
      <dgm:prSet presAssocID="{3DCC3FD8-8FB0-7848-9894-CA2FFCA17035}" presName="node" presStyleLbl="node1" presStyleIdx="1" presStyleCnt="4">
        <dgm:presLayoutVars>
          <dgm:bulletEnabled val="1"/>
        </dgm:presLayoutVars>
      </dgm:prSet>
      <dgm:spPr/>
    </dgm:pt>
    <dgm:pt modelId="{7CA361B3-6EA0-354D-9BBF-696DDB49C7BF}" type="pres">
      <dgm:prSet presAssocID="{43B98842-AB90-A047-8B68-A53BE7BA9A4F}" presName="sibTrans" presStyleCnt="0"/>
      <dgm:spPr/>
    </dgm:pt>
    <dgm:pt modelId="{2F73735A-5259-4CD4-B045-10169C17CA7F}" type="pres">
      <dgm:prSet presAssocID="{642FB121-00B3-4DE8-A7B7-5EA3B0A2576F}" presName="node" presStyleLbl="node1" presStyleIdx="2" presStyleCnt="4" custLinFactNeighborX="429" custLinFactNeighborY="-2104">
        <dgm:presLayoutVars>
          <dgm:bulletEnabled val="1"/>
        </dgm:presLayoutVars>
      </dgm:prSet>
      <dgm:spPr/>
    </dgm:pt>
    <dgm:pt modelId="{BCD1A0CA-7C95-493B-82BB-FD95F580889A}" type="pres">
      <dgm:prSet presAssocID="{2C40538B-22E0-4373-90C3-249CACBC7E24}" presName="sibTrans" presStyleCnt="0"/>
      <dgm:spPr/>
    </dgm:pt>
    <dgm:pt modelId="{0DB50245-2226-42C9-9686-66DC44668EF3}" type="pres">
      <dgm:prSet presAssocID="{4E20744D-6C83-4E7E-B623-9C7DD246A3C1}" presName="node" presStyleLbl="node1" presStyleIdx="3" presStyleCnt="4">
        <dgm:presLayoutVars>
          <dgm:bulletEnabled val="1"/>
        </dgm:presLayoutVars>
      </dgm:prSet>
      <dgm:spPr/>
    </dgm:pt>
  </dgm:ptLst>
  <dgm:cxnLst>
    <dgm:cxn modelId="{5588E85F-E79D-4E78-87E1-3A37ED0C6208}" srcId="{214510D3-C60A-490C-919A-A25911692FB0}" destId="{88DF13B8-EFCC-404E-971A-D338F5BA0651}" srcOrd="0" destOrd="0" parTransId="{88AFC16E-7C66-48FF-A749-EED5AFB57DDF}" sibTransId="{86172281-A7C4-44D1-AA0A-47BF7C3A1A12}"/>
    <dgm:cxn modelId="{17F73A62-6819-4FF6-8F9C-06902F09F9D1}" type="presOf" srcId="{4E20744D-6C83-4E7E-B623-9C7DD246A3C1}" destId="{0DB50245-2226-42C9-9686-66DC44668EF3}" srcOrd="0" destOrd="0" presId="urn:microsoft.com/office/officeart/2005/8/layout/default"/>
    <dgm:cxn modelId="{17D0D453-9510-454D-84F6-A3F284F488B0}" srcId="{214510D3-C60A-490C-919A-A25911692FB0}" destId="{3DCC3FD8-8FB0-7848-9894-CA2FFCA17035}" srcOrd="1" destOrd="0" parTransId="{64508269-B080-EA40-B1F3-6D077F50C44F}" sibTransId="{43B98842-AB90-A047-8B68-A53BE7BA9A4F}"/>
    <dgm:cxn modelId="{F0B02879-E4E7-4845-94FE-DC1A63A3E155}" type="presOf" srcId="{214510D3-C60A-490C-919A-A25911692FB0}" destId="{9F5CC38B-2F1A-4532-A1D9-56AD08130F47}" srcOrd="0" destOrd="0" presId="urn:microsoft.com/office/officeart/2005/8/layout/default"/>
    <dgm:cxn modelId="{B00F778A-F864-1E4A-9719-598AD368FF0A}" type="presOf" srcId="{3DCC3FD8-8FB0-7848-9894-CA2FFCA17035}" destId="{C2BD2ECC-BBFD-B047-912C-9D120A5F08E1}" srcOrd="0" destOrd="0" presId="urn:microsoft.com/office/officeart/2005/8/layout/default"/>
    <dgm:cxn modelId="{F11CCAC5-15C8-41DC-A79B-D2457AAE8BBC}" type="presOf" srcId="{88DF13B8-EFCC-404E-971A-D338F5BA0651}" destId="{AB1C1EE4-9BC5-40F8-81D4-508F8D7C71C4}" srcOrd="0" destOrd="0" presId="urn:microsoft.com/office/officeart/2005/8/layout/default"/>
    <dgm:cxn modelId="{F6B043CE-9BBB-446C-B68A-DAE96E0F069F}" type="presOf" srcId="{642FB121-00B3-4DE8-A7B7-5EA3B0A2576F}" destId="{2F73735A-5259-4CD4-B045-10169C17CA7F}" srcOrd="0" destOrd="0" presId="urn:microsoft.com/office/officeart/2005/8/layout/default"/>
    <dgm:cxn modelId="{458DD5D7-9622-4FE3-B235-02F28F9F7E54}" srcId="{214510D3-C60A-490C-919A-A25911692FB0}" destId="{642FB121-00B3-4DE8-A7B7-5EA3B0A2576F}" srcOrd="2" destOrd="0" parTransId="{ABBF913C-1CD3-4123-A7C7-671346D74F0F}" sibTransId="{2C40538B-22E0-4373-90C3-249CACBC7E24}"/>
    <dgm:cxn modelId="{14F59AF3-3D08-4040-B1E5-5174837F6F03}" srcId="{214510D3-C60A-490C-919A-A25911692FB0}" destId="{4E20744D-6C83-4E7E-B623-9C7DD246A3C1}" srcOrd="3" destOrd="0" parTransId="{10EFCBE2-CA60-4721-866B-49F152F99EA0}" sibTransId="{A66D7DDF-0DD5-4101-81C9-639A29E565FF}"/>
    <dgm:cxn modelId="{8ABFFDAB-3084-47C4-943C-BA71DE2012F4}" type="presParOf" srcId="{9F5CC38B-2F1A-4532-A1D9-56AD08130F47}" destId="{AB1C1EE4-9BC5-40F8-81D4-508F8D7C71C4}" srcOrd="0" destOrd="0" presId="urn:microsoft.com/office/officeart/2005/8/layout/default"/>
    <dgm:cxn modelId="{11194018-A9CE-40FB-8088-5640403BCE55}" type="presParOf" srcId="{9F5CC38B-2F1A-4532-A1D9-56AD08130F47}" destId="{AA742711-DBC7-47DC-BA37-8E9872957CBD}" srcOrd="1" destOrd="0" presId="urn:microsoft.com/office/officeart/2005/8/layout/default"/>
    <dgm:cxn modelId="{2A417FC7-BBDD-6045-83FE-1EB9CE18E8C3}" type="presParOf" srcId="{9F5CC38B-2F1A-4532-A1D9-56AD08130F47}" destId="{C2BD2ECC-BBFD-B047-912C-9D120A5F08E1}" srcOrd="2" destOrd="0" presId="urn:microsoft.com/office/officeart/2005/8/layout/default"/>
    <dgm:cxn modelId="{77D1974E-C2E2-6240-AE6C-C31A4410BF10}" type="presParOf" srcId="{9F5CC38B-2F1A-4532-A1D9-56AD08130F47}" destId="{7CA361B3-6EA0-354D-9BBF-696DDB49C7BF}" srcOrd="3" destOrd="0" presId="urn:microsoft.com/office/officeart/2005/8/layout/default"/>
    <dgm:cxn modelId="{A2599F2A-3245-47F8-AA42-FE7F9BBBC70E}" type="presParOf" srcId="{9F5CC38B-2F1A-4532-A1D9-56AD08130F47}" destId="{2F73735A-5259-4CD4-B045-10169C17CA7F}" srcOrd="4" destOrd="0" presId="urn:microsoft.com/office/officeart/2005/8/layout/default"/>
    <dgm:cxn modelId="{E9A9D305-5CE3-4470-9D34-A36F1FF927B8}" type="presParOf" srcId="{9F5CC38B-2F1A-4532-A1D9-56AD08130F47}" destId="{BCD1A0CA-7C95-493B-82BB-FD95F580889A}" srcOrd="5" destOrd="0" presId="urn:microsoft.com/office/officeart/2005/8/layout/default"/>
    <dgm:cxn modelId="{924145BF-EC3E-4D5B-98F4-D7EC1398847A}" type="presParOf" srcId="{9F5CC38B-2F1A-4532-A1D9-56AD08130F47}" destId="{0DB50245-2226-42C9-9686-66DC44668EF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EF2C8-1BED-4894-8EE9-5DFA5B4946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4A752B-FD12-4DA6-B7EE-4D99E3E72CB8}">
      <dgm:prSet phldrT="[Text]"/>
      <dgm:spPr/>
      <dgm:t>
        <a:bodyPr/>
        <a:lstStyle/>
        <a:p>
          <a:r>
            <a:rPr lang="en-US" dirty="0">
              <a:latin typeface="Palatino Linotype" panose="02040502050505030304" pitchFamily="18" charset="0"/>
            </a:rPr>
            <a:t>Article I: Legislative Branch</a:t>
          </a:r>
        </a:p>
      </dgm:t>
    </dgm:pt>
    <dgm:pt modelId="{CEE9AE36-8B60-415E-AD69-BC49CB947F1D}" type="parTrans" cxnId="{99064AB6-4533-4A14-9A4A-2F505359306F}">
      <dgm:prSet/>
      <dgm:spPr/>
      <dgm:t>
        <a:bodyPr/>
        <a:lstStyle/>
        <a:p>
          <a:endParaRPr lang="en-US">
            <a:latin typeface="+mn-lt"/>
          </a:endParaRPr>
        </a:p>
      </dgm:t>
    </dgm:pt>
    <dgm:pt modelId="{E5122A4D-4BBF-46E4-991D-A5210E173500}" type="sibTrans" cxnId="{99064AB6-4533-4A14-9A4A-2F505359306F}">
      <dgm:prSet/>
      <dgm:spPr/>
      <dgm:t>
        <a:bodyPr/>
        <a:lstStyle/>
        <a:p>
          <a:endParaRPr lang="en-US">
            <a:latin typeface="+mn-lt"/>
          </a:endParaRPr>
        </a:p>
      </dgm:t>
    </dgm:pt>
    <dgm:pt modelId="{182C9A1D-4F59-4758-AB50-E6FA3903A2C2}">
      <dgm:prSet phldrT="[Text]"/>
      <dgm:spPr/>
      <dgm:t>
        <a:bodyPr/>
        <a:lstStyle/>
        <a:p>
          <a:r>
            <a:rPr lang="en-US">
              <a:solidFill>
                <a:schemeClr val="tx2"/>
              </a:solidFill>
              <a:latin typeface="Palatino Linotype" panose="02040502050505030304" pitchFamily="18" charset="0"/>
            </a:rPr>
            <a:t>Designers</a:t>
          </a:r>
        </a:p>
      </dgm:t>
    </dgm:pt>
    <dgm:pt modelId="{F3989D40-1DA0-4EB9-B1C1-3237FB6915D4}" type="parTrans" cxnId="{2A7A8C13-B9A6-4738-8B42-9E9CC07D854C}">
      <dgm:prSet/>
      <dgm:spPr/>
      <dgm:t>
        <a:bodyPr/>
        <a:lstStyle/>
        <a:p>
          <a:endParaRPr lang="en-US">
            <a:latin typeface="+mn-lt"/>
          </a:endParaRPr>
        </a:p>
      </dgm:t>
    </dgm:pt>
    <dgm:pt modelId="{6882453F-928B-4789-BFAA-52F5B6DAE8B6}" type="sibTrans" cxnId="{2A7A8C13-B9A6-4738-8B42-9E9CC07D854C}">
      <dgm:prSet/>
      <dgm:spPr/>
      <dgm:t>
        <a:bodyPr/>
        <a:lstStyle/>
        <a:p>
          <a:endParaRPr lang="en-US">
            <a:latin typeface="+mn-lt"/>
          </a:endParaRPr>
        </a:p>
      </dgm:t>
    </dgm:pt>
    <dgm:pt modelId="{8AC011C3-0E4E-427E-AC2F-0DC93773232E}">
      <dgm:prSet phldrT="[Text]"/>
      <dgm:spPr/>
      <dgm:t>
        <a:bodyPr/>
        <a:lstStyle/>
        <a:p>
          <a:r>
            <a:rPr lang="en-US">
              <a:latin typeface="Palatino Linotype" panose="02040502050505030304" pitchFamily="18" charset="0"/>
            </a:rPr>
            <a:t>Article II: Executive Branch</a:t>
          </a:r>
        </a:p>
      </dgm:t>
    </dgm:pt>
    <dgm:pt modelId="{DAD4C511-E024-4192-BE10-9C0DCB9A8A4F}" type="parTrans" cxnId="{B58A38DD-FBD0-4310-A5A4-2AED6009BFD9}">
      <dgm:prSet/>
      <dgm:spPr/>
      <dgm:t>
        <a:bodyPr/>
        <a:lstStyle/>
        <a:p>
          <a:endParaRPr lang="en-US">
            <a:latin typeface="+mn-lt"/>
          </a:endParaRPr>
        </a:p>
      </dgm:t>
    </dgm:pt>
    <dgm:pt modelId="{56477559-E481-4873-916E-E883BCDD1F48}" type="sibTrans" cxnId="{B58A38DD-FBD0-4310-A5A4-2AED6009BFD9}">
      <dgm:prSet/>
      <dgm:spPr/>
      <dgm:t>
        <a:bodyPr/>
        <a:lstStyle/>
        <a:p>
          <a:endParaRPr lang="en-US">
            <a:latin typeface="+mn-lt"/>
          </a:endParaRPr>
        </a:p>
      </dgm:t>
    </dgm:pt>
    <dgm:pt modelId="{932A3CA2-20CF-4242-ABCC-010C670CA721}">
      <dgm:prSet phldrT="[Text]"/>
      <dgm:spPr/>
      <dgm:t>
        <a:bodyPr/>
        <a:lstStyle/>
        <a:p>
          <a:r>
            <a:rPr lang="en-US">
              <a:latin typeface="Palatino Linotype" panose="02040502050505030304" pitchFamily="18" charset="0"/>
            </a:rPr>
            <a:t>Article III: Judicial Branch</a:t>
          </a:r>
        </a:p>
      </dgm:t>
    </dgm:pt>
    <dgm:pt modelId="{D0E0653F-A436-4BB5-9E78-29416810B6B6}" type="parTrans" cxnId="{D75FE8E7-E3DD-457A-9F14-D09530915D57}">
      <dgm:prSet/>
      <dgm:spPr/>
      <dgm:t>
        <a:bodyPr/>
        <a:lstStyle/>
        <a:p>
          <a:endParaRPr lang="en-US">
            <a:latin typeface="+mn-lt"/>
          </a:endParaRPr>
        </a:p>
      </dgm:t>
    </dgm:pt>
    <dgm:pt modelId="{9D594044-1F87-4CE8-836E-A4D7BCB94B34}" type="sibTrans" cxnId="{D75FE8E7-E3DD-457A-9F14-D09530915D57}">
      <dgm:prSet/>
      <dgm:spPr/>
      <dgm:t>
        <a:bodyPr/>
        <a:lstStyle/>
        <a:p>
          <a:endParaRPr lang="en-US">
            <a:latin typeface="+mn-lt"/>
          </a:endParaRPr>
        </a:p>
      </dgm:t>
    </dgm:pt>
    <dgm:pt modelId="{BC06A466-4651-430F-A15B-89DCF47D3D32}">
      <dgm:prSet phldrT="[Text]"/>
      <dgm:spPr/>
      <dgm:t>
        <a:bodyPr/>
        <a:lstStyle/>
        <a:p>
          <a:r>
            <a:rPr lang="en-US">
              <a:solidFill>
                <a:schemeClr val="tx2"/>
              </a:solidFill>
              <a:latin typeface="Palatino Linotype" panose="02040502050505030304" pitchFamily="18" charset="0"/>
            </a:rPr>
            <a:t>Implementers</a:t>
          </a:r>
        </a:p>
      </dgm:t>
    </dgm:pt>
    <dgm:pt modelId="{C2AB2C6A-3681-482F-852C-773DA4912F31}" type="parTrans" cxnId="{EB0D45EF-B89A-48B6-9D37-48691FEF58EE}">
      <dgm:prSet/>
      <dgm:spPr/>
      <dgm:t>
        <a:bodyPr/>
        <a:lstStyle/>
        <a:p>
          <a:endParaRPr lang="en-US">
            <a:latin typeface="+mn-lt"/>
          </a:endParaRPr>
        </a:p>
      </dgm:t>
    </dgm:pt>
    <dgm:pt modelId="{7C9C2590-19C1-495F-8D38-855E7CFD1073}" type="sibTrans" cxnId="{EB0D45EF-B89A-48B6-9D37-48691FEF58EE}">
      <dgm:prSet/>
      <dgm:spPr/>
      <dgm:t>
        <a:bodyPr/>
        <a:lstStyle/>
        <a:p>
          <a:endParaRPr lang="en-US">
            <a:latin typeface="+mn-lt"/>
          </a:endParaRPr>
        </a:p>
      </dgm:t>
    </dgm:pt>
    <dgm:pt modelId="{B0B76B06-870A-45A2-804E-81DE30E72BC5}">
      <dgm:prSet phldrT="[Text]"/>
      <dgm:spPr/>
      <dgm:t>
        <a:bodyPr/>
        <a:lstStyle/>
        <a:p>
          <a:r>
            <a:rPr lang="en-US">
              <a:solidFill>
                <a:schemeClr val="tx2"/>
              </a:solidFill>
              <a:latin typeface="Palatino Linotype" panose="02040502050505030304" pitchFamily="18" charset="0"/>
            </a:rPr>
            <a:t>Enforcers</a:t>
          </a:r>
        </a:p>
      </dgm:t>
    </dgm:pt>
    <dgm:pt modelId="{5D9A3999-3C70-4DC5-9EBF-B8AE602C2AFE}" type="parTrans" cxnId="{58BFE3D2-2C21-40D8-A35B-F2CA76D4B375}">
      <dgm:prSet/>
      <dgm:spPr/>
      <dgm:t>
        <a:bodyPr/>
        <a:lstStyle/>
        <a:p>
          <a:endParaRPr lang="en-US">
            <a:latin typeface="+mn-lt"/>
          </a:endParaRPr>
        </a:p>
      </dgm:t>
    </dgm:pt>
    <dgm:pt modelId="{505935FB-6117-4E36-BFF5-E39EE46636AB}" type="sibTrans" cxnId="{58BFE3D2-2C21-40D8-A35B-F2CA76D4B375}">
      <dgm:prSet/>
      <dgm:spPr/>
      <dgm:t>
        <a:bodyPr/>
        <a:lstStyle/>
        <a:p>
          <a:endParaRPr lang="en-US">
            <a:latin typeface="+mn-lt"/>
          </a:endParaRPr>
        </a:p>
      </dgm:t>
    </dgm:pt>
    <dgm:pt modelId="{5D867867-B79B-47FA-B48D-C6D42CF72978}">
      <dgm:prSet phldrT="[Text]"/>
      <dgm:spPr/>
      <dgm:t>
        <a:bodyPr/>
        <a:lstStyle/>
        <a:p>
          <a:r>
            <a:rPr lang="en-US">
              <a:solidFill>
                <a:schemeClr val="tx2"/>
              </a:solidFill>
              <a:latin typeface="Palatino Linotype" panose="02040502050505030304" pitchFamily="18" charset="0"/>
            </a:rPr>
            <a:t>Interpreters</a:t>
          </a:r>
        </a:p>
      </dgm:t>
    </dgm:pt>
    <dgm:pt modelId="{37A31E31-C580-41FE-A8B5-7E6B3FD61916}" type="parTrans" cxnId="{49312009-85E3-48C1-9B75-99093366C170}">
      <dgm:prSet/>
      <dgm:spPr/>
      <dgm:t>
        <a:bodyPr/>
        <a:lstStyle/>
        <a:p>
          <a:endParaRPr lang="en-US">
            <a:latin typeface="+mn-lt"/>
          </a:endParaRPr>
        </a:p>
      </dgm:t>
    </dgm:pt>
    <dgm:pt modelId="{899565E1-7FCB-434C-9D2A-699C74577ECA}" type="sibTrans" cxnId="{49312009-85E3-48C1-9B75-99093366C170}">
      <dgm:prSet/>
      <dgm:spPr/>
      <dgm:t>
        <a:bodyPr/>
        <a:lstStyle/>
        <a:p>
          <a:endParaRPr lang="en-US">
            <a:latin typeface="+mn-lt"/>
          </a:endParaRPr>
        </a:p>
      </dgm:t>
    </dgm:pt>
    <dgm:pt modelId="{1F000B3D-DECF-4525-B884-A6F6F7ED855B}" type="pres">
      <dgm:prSet presAssocID="{CC2EF2C8-1BED-4894-8EE9-5DFA5B4946C0}" presName="linear" presStyleCnt="0">
        <dgm:presLayoutVars>
          <dgm:dir/>
          <dgm:animLvl val="lvl"/>
          <dgm:resizeHandles val="exact"/>
        </dgm:presLayoutVars>
      </dgm:prSet>
      <dgm:spPr/>
    </dgm:pt>
    <dgm:pt modelId="{9AE3AED4-8974-4EDD-BDCA-5B1566022A6C}" type="pres">
      <dgm:prSet presAssocID="{1D4A752B-FD12-4DA6-B7EE-4D99E3E72CB8}" presName="parentLin" presStyleCnt="0"/>
      <dgm:spPr/>
    </dgm:pt>
    <dgm:pt modelId="{C245F8C1-694C-4608-A3B1-FAF54FAF87DF}" type="pres">
      <dgm:prSet presAssocID="{1D4A752B-FD12-4DA6-B7EE-4D99E3E72CB8}" presName="parentLeftMargin" presStyleLbl="node1" presStyleIdx="0" presStyleCnt="3"/>
      <dgm:spPr/>
    </dgm:pt>
    <dgm:pt modelId="{67B6578D-5849-4FAB-84D4-91F3CB3A3FAE}" type="pres">
      <dgm:prSet presAssocID="{1D4A752B-FD12-4DA6-B7EE-4D99E3E72CB8}" presName="parentText" presStyleLbl="node1" presStyleIdx="0" presStyleCnt="3">
        <dgm:presLayoutVars>
          <dgm:chMax val="0"/>
          <dgm:bulletEnabled val="1"/>
        </dgm:presLayoutVars>
      </dgm:prSet>
      <dgm:spPr/>
    </dgm:pt>
    <dgm:pt modelId="{81BEBE9D-DDA3-4649-B553-B2C32A5F101F}" type="pres">
      <dgm:prSet presAssocID="{1D4A752B-FD12-4DA6-B7EE-4D99E3E72CB8}" presName="negativeSpace" presStyleCnt="0"/>
      <dgm:spPr/>
    </dgm:pt>
    <dgm:pt modelId="{9E3381D5-5B42-4568-BA6A-97BB59E84995}" type="pres">
      <dgm:prSet presAssocID="{1D4A752B-FD12-4DA6-B7EE-4D99E3E72CB8}" presName="childText" presStyleLbl="conFgAcc1" presStyleIdx="0" presStyleCnt="3">
        <dgm:presLayoutVars>
          <dgm:bulletEnabled val="1"/>
        </dgm:presLayoutVars>
      </dgm:prSet>
      <dgm:spPr/>
    </dgm:pt>
    <dgm:pt modelId="{B15A77EF-645D-4143-A214-C9A2FEE59964}" type="pres">
      <dgm:prSet presAssocID="{E5122A4D-4BBF-46E4-991D-A5210E173500}" presName="spaceBetweenRectangles" presStyleCnt="0"/>
      <dgm:spPr/>
    </dgm:pt>
    <dgm:pt modelId="{531202E4-A94F-476D-95AE-C343C8FF0BD1}" type="pres">
      <dgm:prSet presAssocID="{8AC011C3-0E4E-427E-AC2F-0DC93773232E}" presName="parentLin" presStyleCnt="0"/>
      <dgm:spPr/>
    </dgm:pt>
    <dgm:pt modelId="{48563B38-C482-489D-8B19-F19B00F53CE7}" type="pres">
      <dgm:prSet presAssocID="{8AC011C3-0E4E-427E-AC2F-0DC93773232E}" presName="parentLeftMargin" presStyleLbl="node1" presStyleIdx="0" presStyleCnt="3"/>
      <dgm:spPr/>
    </dgm:pt>
    <dgm:pt modelId="{EDC2677C-A5FF-46AA-82C8-934C266C35A4}" type="pres">
      <dgm:prSet presAssocID="{8AC011C3-0E4E-427E-AC2F-0DC93773232E}" presName="parentText" presStyleLbl="node1" presStyleIdx="1" presStyleCnt="3">
        <dgm:presLayoutVars>
          <dgm:chMax val="0"/>
          <dgm:bulletEnabled val="1"/>
        </dgm:presLayoutVars>
      </dgm:prSet>
      <dgm:spPr/>
    </dgm:pt>
    <dgm:pt modelId="{A53DF709-833B-4239-97DB-66CD4A9C4378}" type="pres">
      <dgm:prSet presAssocID="{8AC011C3-0E4E-427E-AC2F-0DC93773232E}" presName="negativeSpace" presStyleCnt="0"/>
      <dgm:spPr/>
    </dgm:pt>
    <dgm:pt modelId="{622160F4-D5F4-4AFF-A1EE-0C20AC78AAF8}" type="pres">
      <dgm:prSet presAssocID="{8AC011C3-0E4E-427E-AC2F-0DC93773232E}" presName="childText" presStyleLbl="conFgAcc1" presStyleIdx="1" presStyleCnt="3">
        <dgm:presLayoutVars>
          <dgm:bulletEnabled val="1"/>
        </dgm:presLayoutVars>
      </dgm:prSet>
      <dgm:spPr/>
    </dgm:pt>
    <dgm:pt modelId="{D7C53A4B-1424-4044-A183-96100CC05E3F}" type="pres">
      <dgm:prSet presAssocID="{56477559-E481-4873-916E-E883BCDD1F48}" presName="spaceBetweenRectangles" presStyleCnt="0"/>
      <dgm:spPr/>
    </dgm:pt>
    <dgm:pt modelId="{024DF975-BF8E-4776-8871-2ADD797BC2C0}" type="pres">
      <dgm:prSet presAssocID="{932A3CA2-20CF-4242-ABCC-010C670CA721}" presName="parentLin" presStyleCnt="0"/>
      <dgm:spPr/>
    </dgm:pt>
    <dgm:pt modelId="{975B2C06-5B8F-47DC-B778-4761E8E6B33A}" type="pres">
      <dgm:prSet presAssocID="{932A3CA2-20CF-4242-ABCC-010C670CA721}" presName="parentLeftMargin" presStyleLbl="node1" presStyleIdx="1" presStyleCnt="3"/>
      <dgm:spPr/>
    </dgm:pt>
    <dgm:pt modelId="{880DB43A-AA08-4F1A-9C98-12CB8D5C9CCD}" type="pres">
      <dgm:prSet presAssocID="{932A3CA2-20CF-4242-ABCC-010C670CA721}" presName="parentText" presStyleLbl="node1" presStyleIdx="2" presStyleCnt="3">
        <dgm:presLayoutVars>
          <dgm:chMax val="0"/>
          <dgm:bulletEnabled val="1"/>
        </dgm:presLayoutVars>
      </dgm:prSet>
      <dgm:spPr/>
    </dgm:pt>
    <dgm:pt modelId="{9401E29C-66F3-4E1D-B8D8-7F9015480652}" type="pres">
      <dgm:prSet presAssocID="{932A3CA2-20CF-4242-ABCC-010C670CA721}" presName="negativeSpace" presStyleCnt="0"/>
      <dgm:spPr/>
    </dgm:pt>
    <dgm:pt modelId="{37BC0939-6267-4D17-BFA9-EA18BF63FAC9}" type="pres">
      <dgm:prSet presAssocID="{932A3CA2-20CF-4242-ABCC-010C670CA721}" presName="childText" presStyleLbl="conFgAcc1" presStyleIdx="2" presStyleCnt="3" custLinFactNeighborY="1548">
        <dgm:presLayoutVars>
          <dgm:bulletEnabled val="1"/>
        </dgm:presLayoutVars>
      </dgm:prSet>
      <dgm:spPr/>
    </dgm:pt>
  </dgm:ptLst>
  <dgm:cxnLst>
    <dgm:cxn modelId="{49312009-85E3-48C1-9B75-99093366C170}" srcId="{932A3CA2-20CF-4242-ABCC-010C670CA721}" destId="{5D867867-B79B-47FA-B48D-C6D42CF72978}" srcOrd="0" destOrd="0" parTransId="{37A31E31-C580-41FE-A8B5-7E6B3FD61916}" sibTransId="{899565E1-7FCB-434C-9D2A-699C74577ECA}"/>
    <dgm:cxn modelId="{2A7A8C13-B9A6-4738-8B42-9E9CC07D854C}" srcId="{1D4A752B-FD12-4DA6-B7EE-4D99E3E72CB8}" destId="{182C9A1D-4F59-4758-AB50-E6FA3903A2C2}" srcOrd="0" destOrd="0" parTransId="{F3989D40-1DA0-4EB9-B1C1-3237FB6915D4}" sibTransId="{6882453F-928B-4789-BFAA-52F5B6DAE8B6}"/>
    <dgm:cxn modelId="{A245A825-E7DA-425B-817C-3B5E6A010FD8}" type="presOf" srcId="{1D4A752B-FD12-4DA6-B7EE-4D99E3E72CB8}" destId="{C245F8C1-694C-4608-A3B1-FAF54FAF87DF}" srcOrd="0" destOrd="0" presId="urn:microsoft.com/office/officeart/2005/8/layout/list1"/>
    <dgm:cxn modelId="{D7B6BC2F-A7D3-452D-8486-09FBF2DB00CE}" type="presOf" srcId="{B0B76B06-870A-45A2-804E-81DE30E72BC5}" destId="{622160F4-D5F4-4AFF-A1EE-0C20AC78AAF8}" srcOrd="0" destOrd="1" presId="urn:microsoft.com/office/officeart/2005/8/layout/list1"/>
    <dgm:cxn modelId="{F275F93C-2B14-4E6F-BB94-E045D09C1D7C}" type="presOf" srcId="{8AC011C3-0E4E-427E-AC2F-0DC93773232E}" destId="{EDC2677C-A5FF-46AA-82C8-934C266C35A4}" srcOrd="1" destOrd="0" presId="urn:microsoft.com/office/officeart/2005/8/layout/list1"/>
    <dgm:cxn modelId="{6E2DE665-4998-410C-88ED-F99E59A0506E}" type="presOf" srcId="{182C9A1D-4F59-4758-AB50-E6FA3903A2C2}" destId="{9E3381D5-5B42-4568-BA6A-97BB59E84995}" srcOrd="0" destOrd="0" presId="urn:microsoft.com/office/officeart/2005/8/layout/list1"/>
    <dgm:cxn modelId="{8EFA5B54-4C1C-45C0-886E-5B54E9C769F0}" type="presOf" srcId="{CC2EF2C8-1BED-4894-8EE9-5DFA5B4946C0}" destId="{1F000B3D-DECF-4525-B884-A6F6F7ED855B}" srcOrd="0" destOrd="0" presId="urn:microsoft.com/office/officeart/2005/8/layout/list1"/>
    <dgm:cxn modelId="{1AE73CB1-21A1-4423-B532-76AEAC54CF2B}" type="presOf" srcId="{8AC011C3-0E4E-427E-AC2F-0DC93773232E}" destId="{48563B38-C482-489D-8B19-F19B00F53CE7}" srcOrd="0" destOrd="0" presId="urn:microsoft.com/office/officeart/2005/8/layout/list1"/>
    <dgm:cxn modelId="{C9791FB6-4971-43CC-B94C-C361B7A902FD}" type="presOf" srcId="{BC06A466-4651-430F-A15B-89DCF47D3D32}" destId="{622160F4-D5F4-4AFF-A1EE-0C20AC78AAF8}" srcOrd="0" destOrd="0" presId="urn:microsoft.com/office/officeart/2005/8/layout/list1"/>
    <dgm:cxn modelId="{99064AB6-4533-4A14-9A4A-2F505359306F}" srcId="{CC2EF2C8-1BED-4894-8EE9-5DFA5B4946C0}" destId="{1D4A752B-FD12-4DA6-B7EE-4D99E3E72CB8}" srcOrd="0" destOrd="0" parTransId="{CEE9AE36-8B60-415E-AD69-BC49CB947F1D}" sibTransId="{E5122A4D-4BBF-46E4-991D-A5210E173500}"/>
    <dgm:cxn modelId="{5636EBB9-0F23-4E33-A822-3D1ABDCE0E29}" type="presOf" srcId="{932A3CA2-20CF-4242-ABCC-010C670CA721}" destId="{975B2C06-5B8F-47DC-B778-4761E8E6B33A}" srcOrd="0" destOrd="0" presId="urn:microsoft.com/office/officeart/2005/8/layout/list1"/>
    <dgm:cxn modelId="{7920DBD0-E06C-4CF5-85EE-6080DAC62C8D}" type="presOf" srcId="{5D867867-B79B-47FA-B48D-C6D42CF72978}" destId="{37BC0939-6267-4D17-BFA9-EA18BF63FAC9}" srcOrd="0" destOrd="0" presId="urn:microsoft.com/office/officeart/2005/8/layout/list1"/>
    <dgm:cxn modelId="{0291C1D2-3065-4117-9F78-3D2D0BDCFBAA}" type="presOf" srcId="{932A3CA2-20CF-4242-ABCC-010C670CA721}" destId="{880DB43A-AA08-4F1A-9C98-12CB8D5C9CCD}" srcOrd="1" destOrd="0" presId="urn:microsoft.com/office/officeart/2005/8/layout/list1"/>
    <dgm:cxn modelId="{58BFE3D2-2C21-40D8-A35B-F2CA76D4B375}" srcId="{8AC011C3-0E4E-427E-AC2F-0DC93773232E}" destId="{B0B76B06-870A-45A2-804E-81DE30E72BC5}" srcOrd="1" destOrd="0" parTransId="{5D9A3999-3C70-4DC5-9EBF-B8AE602C2AFE}" sibTransId="{505935FB-6117-4E36-BFF5-E39EE46636AB}"/>
    <dgm:cxn modelId="{B58A38DD-FBD0-4310-A5A4-2AED6009BFD9}" srcId="{CC2EF2C8-1BED-4894-8EE9-5DFA5B4946C0}" destId="{8AC011C3-0E4E-427E-AC2F-0DC93773232E}" srcOrd="1" destOrd="0" parTransId="{DAD4C511-E024-4192-BE10-9C0DCB9A8A4F}" sibTransId="{56477559-E481-4873-916E-E883BCDD1F48}"/>
    <dgm:cxn modelId="{DB9F29E7-D183-4314-BF80-4F6D174F50CE}" type="presOf" srcId="{1D4A752B-FD12-4DA6-B7EE-4D99E3E72CB8}" destId="{67B6578D-5849-4FAB-84D4-91F3CB3A3FAE}" srcOrd="1" destOrd="0" presId="urn:microsoft.com/office/officeart/2005/8/layout/list1"/>
    <dgm:cxn modelId="{D75FE8E7-E3DD-457A-9F14-D09530915D57}" srcId="{CC2EF2C8-1BED-4894-8EE9-5DFA5B4946C0}" destId="{932A3CA2-20CF-4242-ABCC-010C670CA721}" srcOrd="2" destOrd="0" parTransId="{D0E0653F-A436-4BB5-9E78-29416810B6B6}" sibTransId="{9D594044-1F87-4CE8-836E-A4D7BCB94B34}"/>
    <dgm:cxn modelId="{EB0D45EF-B89A-48B6-9D37-48691FEF58EE}" srcId="{8AC011C3-0E4E-427E-AC2F-0DC93773232E}" destId="{BC06A466-4651-430F-A15B-89DCF47D3D32}" srcOrd="0" destOrd="0" parTransId="{C2AB2C6A-3681-482F-852C-773DA4912F31}" sibTransId="{7C9C2590-19C1-495F-8D38-855E7CFD1073}"/>
    <dgm:cxn modelId="{876D813B-EE87-4897-A7D3-360FC0D20805}" type="presParOf" srcId="{1F000B3D-DECF-4525-B884-A6F6F7ED855B}" destId="{9AE3AED4-8974-4EDD-BDCA-5B1566022A6C}" srcOrd="0" destOrd="0" presId="urn:microsoft.com/office/officeart/2005/8/layout/list1"/>
    <dgm:cxn modelId="{41392CAC-2C21-4D2D-8BAF-0637F20CE627}" type="presParOf" srcId="{9AE3AED4-8974-4EDD-BDCA-5B1566022A6C}" destId="{C245F8C1-694C-4608-A3B1-FAF54FAF87DF}" srcOrd="0" destOrd="0" presId="urn:microsoft.com/office/officeart/2005/8/layout/list1"/>
    <dgm:cxn modelId="{D03A9ECC-4748-4973-9216-C9F9774DDA98}" type="presParOf" srcId="{9AE3AED4-8974-4EDD-BDCA-5B1566022A6C}" destId="{67B6578D-5849-4FAB-84D4-91F3CB3A3FAE}" srcOrd="1" destOrd="0" presId="urn:microsoft.com/office/officeart/2005/8/layout/list1"/>
    <dgm:cxn modelId="{3E909CC0-FD8D-4D1F-912E-A025B0CF9557}" type="presParOf" srcId="{1F000B3D-DECF-4525-B884-A6F6F7ED855B}" destId="{81BEBE9D-DDA3-4649-B553-B2C32A5F101F}" srcOrd="1" destOrd="0" presId="urn:microsoft.com/office/officeart/2005/8/layout/list1"/>
    <dgm:cxn modelId="{72E734DE-5243-449B-9C50-A532E1D5704E}" type="presParOf" srcId="{1F000B3D-DECF-4525-B884-A6F6F7ED855B}" destId="{9E3381D5-5B42-4568-BA6A-97BB59E84995}" srcOrd="2" destOrd="0" presId="urn:microsoft.com/office/officeart/2005/8/layout/list1"/>
    <dgm:cxn modelId="{355A81C9-BB42-4440-B948-78E763C24AAA}" type="presParOf" srcId="{1F000B3D-DECF-4525-B884-A6F6F7ED855B}" destId="{B15A77EF-645D-4143-A214-C9A2FEE59964}" srcOrd="3" destOrd="0" presId="urn:microsoft.com/office/officeart/2005/8/layout/list1"/>
    <dgm:cxn modelId="{45E4F059-51CF-46F1-8E83-2D54E59D5514}" type="presParOf" srcId="{1F000B3D-DECF-4525-B884-A6F6F7ED855B}" destId="{531202E4-A94F-476D-95AE-C343C8FF0BD1}" srcOrd="4" destOrd="0" presId="urn:microsoft.com/office/officeart/2005/8/layout/list1"/>
    <dgm:cxn modelId="{B6E5C851-AA6F-48E3-BCAD-CBF29946A457}" type="presParOf" srcId="{531202E4-A94F-476D-95AE-C343C8FF0BD1}" destId="{48563B38-C482-489D-8B19-F19B00F53CE7}" srcOrd="0" destOrd="0" presId="urn:microsoft.com/office/officeart/2005/8/layout/list1"/>
    <dgm:cxn modelId="{BA3B7EEA-5772-487D-9B5C-74C64ADA22CD}" type="presParOf" srcId="{531202E4-A94F-476D-95AE-C343C8FF0BD1}" destId="{EDC2677C-A5FF-46AA-82C8-934C266C35A4}" srcOrd="1" destOrd="0" presId="urn:microsoft.com/office/officeart/2005/8/layout/list1"/>
    <dgm:cxn modelId="{8A4EF9A1-DD48-40A6-9FB6-194C9AC8CDFD}" type="presParOf" srcId="{1F000B3D-DECF-4525-B884-A6F6F7ED855B}" destId="{A53DF709-833B-4239-97DB-66CD4A9C4378}" srcOrd="5" destOrd="0" presId="urn:microsoft.com/office/officeart/2005/8/layout/list1"/>
    <dgm:cxn modelId="{1B5FEDF7-01AD-42BB-AF2B-B873F7B7BFE9}" type="presParOf" srcId="{1F000B3D-DECF-4525-B884-A6F6F7ED855B}" destId="{622160F4-D5F4-4AFF-A1EE-0C20AC78AAF8}" srcOrd="6" destOrd="0" presId="urn:microsoft.com/office/officeart/2005/8/layout/list1"/>
    <dgm:cxn modelId="{75F338FF-A5DB-47AF-B4C3-67D9D9D934DE}" type="presParOf" srcId="{1F000B3D-DECF-4525-B884-A6F6F7ED855B}" destId="{D7C53A4B-1424-4044-A183-96100CC05E3F}" srcOrd="7" destOrd="0" presId="urn:microsoft.com/office/officeart/2005/8/layout/list1"/>
    <dgm:cxn modelId="{81652912-C024-407B-80CD-A3C38F12ED27}" type="presParOf" srcId="{1F000B3D-DECF-4525-B884-A6F6F7ED855B}" destId="{024DF975-BF8E-4776-8871-2ADD797BC2C0}" srcOrd="8" destOrd="0" presId="urn:microsoft.com/office/officeart/2005/8/layout/list1"/>
    <dgm:cxn modelId="{8655010D-042B-496B-8739-7A5F62369F84}" type="presParOf" srcId="{024DF975-BF8E-4776-8871-2ADD797BC2C0}" destId="{975B2C06-5B8F-47DC-B778-4761E8E6B33A}" srcOrd="0" destOrd="0" presId="urn:microsoft.com/office/officeart/2005/8/layout/list1"/>
    <dgm:cxn modelId="{9463DE18-6490-4147-B36D-EF859E855E8F}" type="presParOf" srcId="{024DF975-BF8E-4776-8871-2ADD797BC2C0}" destId="{880DB43A-AA08-4F1A-9C98-12CB8D5C9CCD}" srcOrd="1" destOrd="0" presId="urn:microsoft.com/office/officeart/2005/8/layout/list1"/>
    <dgm:cxn modelId="{60B9CC6E-5665-4C6D-92C3-D6E97078CEC9}" type="presParOf" srcId="{1F000B3D-DECF-4525-B884-A6F6F7ED855B}" destId="{9401E29C-66F3-4E1D-B8D8-7F9015480652}" srcOrd="9" destOrd="0" presId="urn:microsoft.com/office/officeart/2005/8/layout/list1"/>
    <dgm:cxn modelId="{ADE2BB97-5691-4D2B-9CBD-5CE951BD962E}" type="presParOf" srcId="{1F000B3D-DECF-4525-B884-A6F6F7ED855B}" destId="{37BC0939-6267-4D17-BFA9-EA18BF63FA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EF2C8-1BED-4894-8EE9-5DFA5B4946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4A752B-FD12-4DA6-B7EE-4D99E3E72CB8}">
      <dgm:prSet phldrT="[Text]"/>
      <dgm:spPr/>
      <dgm:t>
        <a:bodyPr/>
        <a:lstStyle/>
        <a:p>
          <a:r>
            <a:rPr lang="en-US" dirty="0">
              <a:latin typeface="Palatino Linotype" panose="02040502050505030304" pitchFamily="18" charset="0"/>
            </a:rPr>
            <a:t>Supreme Court</a:t>
          </a:r>
        </a:p>
      </dgm:t>
    </dgm:pt>
    <dgm:pt modelId="{CEE9AE36-8B60-415E-AD69-BC49CB947F1D}" type="parTrans" cxnId="{99064AB6-4533-4A14-9A4A-2F505359306F}">
      <dgm:prSet/>
      <dgm:spPr/>
      <dgm:t>
        <a:bodyPr/>
        <a:lstStyle/>
        <a:p>
          <a:endParaRPr lang="en-US">
            <a:latin typeface="+mn-lt"/>
          </a:endParaRPr>
        </a:p>
      </dgm:t>
    </dgm:pt>
    <dgm:pt modelId="{E5122A4D-4BBF-46E4-991D-A5210E173500}" type="sibTrans" cxnId="{99064AB6-4533-4A14-9A4A-2F505359306F}">
      <dgm:prSet/>
      <dgm:spPr/>
      <dgm:t>
        <a:bodyPr/>
        <a:lstStyle/>
        <a:p>
          <a:endParaRPr lang="en-US">
            <a:latin typeface="+mn-lt"/>
          </a:endParaRPr>
        </a:p>
      </dgm:t>
    </dgm:pt>
    <dgm:pt modelId="{182C9A1D-4F59-4758-AB50-E6FA3903A2C2}">
      <dgm:prSet phldrT="[Text]"/>
      <dgm:spPr/>
      <dgm:t>
        <a:bodyPr/>
        <a:lstStyle/>
        <a:p>
          <a:r>
            <a:rPr lang="en-US" b="1" dirty="0">
              <a:solidFill>
                <a:schemeClr val="tx1"/>
              </a:solidFill>
              <a:latin typeface="Palatino Linotype" panose="02040502050505030304" pitchFamily="18" charset="0"/>
            </a:rPr>
            <a:t>More than 10,000 petitions </a:t>
          </a:r>
          <a:r>
            <a:rPr lang="en-US" b="0" dirty="0">
              <a:solidFill>
                <a:schemeClr val="tx1"/>
              </a:solidFill>
              <a:latin typeface="Palatino Linotype" panose="02040502050505030304" pitchFamily="18" charset="0"/>
            </a:rPr>
            <a:t>submitted annually</a:t>
          </a:r>
          <a:endParaRPr lang="en-US" b="1" dirty="0">
            <a:solidFill>
              <a:schemeClr val="tx1"/>
            </a:solidFill>
            <a:latin typeface="Palatino Linotype" panose="02040502050505030304" pitchFamily="18" charset="0"/>
          </a:endParaRPr>
        </a:p>
      </dgm:t>
    </dgm:pt>
    <dgm:pt modelId="{F3989D40-1DA0-4EB9-B1C1-3237FB6915D4}" type="parTrans" cxnId="{2A7A8C13-B9A6-4738-8B42-9E9CC07D854C}">
      <dgm:prSet/>
      <dgm:spPr/>
      <dgm:t>
        <a:bodyPr/>
        <a:lstStyle/>
        <a:p>
          <a:endParaRPr lang="en-US">
            <a:latin typeface="+mn-lt"/>
          </a:endParaRPr>
        </a:p>
      </dgm:t>
    </dgm:pt>
    <dgm:pt modelId="{6882453F-928B-4789-BFAA-52F5B6DAE8B6}" type="sibTrans" cxnId="{2A7A8C13-B9A6-4738-8B42-9E9CC07D854C}">
      <dgm:prSet/>
      <dgm:spPr/>
      <dgm:t>
        <a:bodyPr/>
        <a:lstStyle/>
        <a:p>
          <a:endParaRPr lang="en-US">
            <a:latin typeface="+mn-lt"/>
          </a:endParaRPr>
        </a:p>
      </dgm:t>
    </dgm:pt>
    <dgm:pt modelId="{8AC011C3-0E4E-427E-AC2F-0DC93773232E}">
      <dgm:prSet phldrT="[Text]"/>
      <dgm:spPr/>
      <dgm:t>
        <a:bodyPr/>
        <a:lstStyle/>
        <a:p>
          <a:r>
            <a:rPr lang="en-US" dirty="0">
              <a:latin typeface="Palatino Linotype" panose="02040502050505030304" pitchFamily="18" charset="0"/>
            </a:rPr>
            <a:t>U.S. Circuit Courts of Appeals</a:t>
          </a:r>
        </a:p>
      </dgm:t>
    </dgm:pt>
    <dgm:pt modelId="{DAD4C511-E024-4192-BE10-9C0DCB9A8A4F}" type="parTrans" cxnId="{B58A38DD-FBD0-4310-A5A4-2AED6009BFD9}">
      <dgm:prSet/>
      <dgm:spPr/>
      <dgm:t>
        <a:bodyPr/>
        <a:lstStyle/>
        <a:p>
          <a:endParaRPr lang="en-US">
            <a:latin typeface="+mn-lt"/>
          </a:endParaRPr>
        </a:p>
      </dgm:t>
    </dgm:pt>
    <dgm:pt modelId="{56477559-E481-4873-916E-E883BCDD1F48}" type="sibTrans" cxnId="{B58A38DD-FBD0-4310-A5A4-2AED6009BFD9}">
      <dgm:prSet/>
      <dgm:spPr/>
      <dgm:t>
        <a:bodyPr/>
        <a:lstStyle/>
        <a:p>
          <a:endParaRPr lang="en-US">
            <a:latin typeface="+mn-lt"/>
          </a:endParaRPr>
        </a:p>
      </dgm:t>
    </dgm:pt>
    <dgm:pt modelId="{932A3CA2-20CF-4242-ABCC-010C670CA721}">
      <dgm:prSet phldrT="[Text]"/>
      <dgm:spPr/>
      <dgm:t>
        <a:bodyPr/>
        <a:lstStyle/>
        <a:p>
          <a:r>
            <a:rPr lang="en-US" dirty="0">
              <a:latin typeface="Palatino Linotype" panose="02040502050505030304" pitchFamily="18" charset="0"/>
            </a:rPr>
            <a:t>U.S. District Courts</a:t>
          </a:r>
        </a:p>
      </dgm:t>
    </dgm:pt>
    <dgm:pt modelId="{D0E0653F-A436-4BB5-9E78-29416810B6B6}" type="parTrans" cxnId="{D75FE8E7-E3DD-457A-9F14-D09530915D57}">
      <dgm:prSet/>
      <dgm:spPr/>
      <dgm:t>
        <a:bodyPr/>
        <a:lstStyle/>
        <a:p>
          <a:endParaRPr lang="en-US">
            <a:latin typeface="+mn-lt"/>
          </a:endParaRPr>
        </a:p>
      </dgm:t>
    </dgm:pt>
    <dgm:pt modelId="{9D594044-1F87-4CE8-836E-A4D7BCB94B34}" type="sibTrans" cxnId="{D75FE8E7-E3DD-457A-9F14-D09530915D57}">
      <dgm:prSet/>
      <dgm:spPr/>
      <dgm:t>
        <a:bodyPr/>
        <a:lstStyle/>
        <a:p>
          <a:endParaRPr lang="en-US">
            <a:latin typeface="+mn-lt"/>
          </a:endParaRPr>
        </a:p>
      </dgm:t>
    </dgm:pt>
    <dgm:pt modelId="{4668B5FC-0F8D-40FB-A444-185196F7CEF4}">
      <dgm:prSet phldrT="[Text]"/>
      <dgm:spPr/>
      <dgm:t>
        <a:bodyPr/>
        <a:lstStyle/>
        <a:p>
          <a:r>
            <a:rPr lang="en-US" dirty="0">
              <a:solidFill>
                <a:schemeClr val="tx1"/>
              </a:solidFill>
              <a:latin typeface="Palatino Linotype" panose="02040502050505030304" pitchFamily="18" charset="0"/>
            </a:rPr>
            <a:t>Hears only </a:t>
          </a:r>
          <a:r>
            <a:rPr lang="en-US" b="1" dirty="0">
              <a:solidFill>
                <a:schemeClr val="tx1"/>
              </a:solidFill>
              <a:latin typeface="Palatino Linotype" panose="02040502050505030304" pitchFamily="18" charset="0"/>
            </a:rPr>
            <a:t>75-80 cases</a:t>
          </a:r>
        </a:p>
      </dgm:t>
    </dgm:pt>
    <dgm:pt modelId="{ED9582B0-973C-415E-82EB-5BD9190B362A}" type="parTrans" cxnId="{9B6AAFD2-6B26-43A8-9CEA-7CBD3C4034BF}">
      <dgm:prSet/>
      <dgm:spPr/>
      <dgm:t>
        <a:bodyPr/>
        <a:lstStyle/>
        <a:p>
          <a:endParaRPr lang="en-US">
            <a:latin typeface="+mn-lt"/>
          </a:endParaRPr>
        </a:p>
      </dgm:t>
    </dgm:pt>
    <dgm:pt modelId="{2F9A7228-11C8-46BA-8143-4D96A05015E4}" type="sibTrans" cxnId="{9B6AAFD2-6B26-43A8-9CEA-7CBD3C4034BF}">
      <dgm:prSet/>
      <dgm:spPr/>
      <dgm:t>
        <a:bodyPr/>
        <a:lstStyle/>
        <a:p>
          <a:endParaRPr lang="en-US">
            <a:latin typeface="+mn-lt"/>
          </a:endParaRPr>
        </a:p>
      </dgm:t>
    </dgm:pt>
    <dgm:pt modelId="{EE0E0D4D-4FB7-4034-90FF-50DA79D4CA29}">
      <dgm:prSet phldrT="[Text]"/>
      <dgm:spPr/>
      <dgm:t>
        <a:bodyPr/>
        <a:lstStyle/>
        <a:p>
          <a:r>
            <a:rPr lang="en-US" dirty="0">
              <a:solidFill>
                <a:schemeClr val="tx1"/>
              </a:solidFill>
              <a:latin typeface="Palatino Linotype" panose="02040502050505030304" pitchFamily="18" charset="0"/>
            </a:rPr>
            <a:t>Receive </a:t>
          </a:r>
          <a:r>
            <a:rPr lang="en-US" b="1" dirty="0">
              <a:solidFill>
                <a:schemeClr val="tx1"/>
              </a:solidFill>
              <a:latin typeface="Palatino Linotype" panose="02040502050505030304" pitchFamily="18" charset="0"/>
            </a:rPr>
            <a:t>more than 55,600 filings</a:t>
          </a:r>
          <a:r>
            <a:rPr lang="en-US" dirty="0">
              <a:solidFill>
                <a:schemeClr val="tx1"/>
              </a:solidFill>
              <a:latin typeface="Palatino Linotype" panose="02040502050505030304" pitchFamily="18" charset="0"/>
            </a:rPr>
            <a:t> annually</a:t>
          </a:r>
        </a:p>
      </dgm:t>
    </dgm:pt>
    <dgm:pt modelId="{197523CB-9C64-4ABC-9580-C9645E679A36}" type="parTrans" cxnId="{DE10D5AB-9233-4CDB-8D14-A82399A1F134}">
      <dgm:prSet/>
      <dgm:spPr/>
      <dgm:t>
        <a:bodyPr/>
        <a:lstStyle/>
        <a:p>
          <a:endParaRPr lang="en-US">
            <a:latin typeface="+mn-lt"/>
          </a:endParaRPr>
        </a:p>
      </dgm:t>
    </dgm:pt>
    <dgm:pt modelId="{1AA1AAAB-366D-45F9-9348-16628CCA49FD}" type="sibTrans" cxnId="{DE10D5AB-9233-4CDB-8D14-A82399A1F134}">
      <dgm:prSet/>
      <dgm:spPr/>
      <dgm:t>
        <a:bodyPr/>
        <a:lstStyle/>
        <a:p>
          <a:endParaRPr lang="en-US">
            <a:latin typeface="+mn-lt"/>
          </a:endParaRPr>
        </a:p>
      </dgm:t>
    </dgm:pt>
    <dgm:pt modelId="{FF30EDBD-6E48-43BF-9AF9-B0908BA256C9}">
      <dgm:prSet phldrT="[Text]"/>
      <dgm:spPr/>
      <dgm:t>
        <a:bodyPr/>
        <a:lstStyle/>
        <a:p>
          <a:r>
            <a:rPr lang="en-US" dirty="0">
              <a:latin typeface="Palatino Linotype" panose="02040502050505030304" pitchFamily="18" charset="0"/>
            </a:rPr>
            <a:t>Receive </a:t>
          </a:r>
          <a:r>
            <a:rPr lang="en-US" b="1" dirty="0">
              <a:latin typeface="Palatino Linotype" panose="02040502050505030304" pitchFamily="18" charset="0"/>
            </a:rPr>
            <a:t>more than 390,500 filings </a:t>
          </a:r>
          <a:r>
            <a:rPr lang="en-US" b="0" dirty="0">
              <a:latin typeface="Palatino Linotype" panose="02040502050505030304" pitchFamily="18" charset="0"/>
            </a:rPr>
            <a:t>annually</a:t>
          </a:r>
          <a:endParaRPr lang="en-US" dirty="0">
            <a:latin typeface="Palatino Linotype" panose="02040502050505030304" pitchFamily="18" charset="0"/>
          </a:endParaRPr>
        </a:p>
      </dgm:t>
    </dgm:pt>
    <dgm:pt modelId="{930F2B15-8CCE-40D2-AF8A-DA2A708BF15A}" type="parTrans" cxnId="{58B44B8B-0465-45EE-A018-0364B084AA55}">
      <dgm:prSet/>
      <dgm:spPr/>
      <dgm:t>
        <a:bodyPr/>
        <a:lstStyle/>
        <a:p>
          <a:endParaRPr lang="en-US">
            <a:latin typeface="+mn-lt"/>
          </a:endParaRPr>
        </a:p>
      </dgm:t>
    </dgm:pt>
    <dgm:pt modelId="{76F500F5-FBF0-4B56-A168-B950C91F6A26}" type="sibTrans" cxnId="{58B44B8B-0465-45EE-A018-0364B084AA55}">
      <dgm:prSet/>
      <dgm:spPr/>
      <dgm:t>
        <a:bodyPr/>
        <a:lstStyle/>
        <a:p>
          <a:endParaRPr lang="en-US">
            <a:latin typeface="+mn-lt"/>
          </a:endParaRPr>
        </a:p>
      </dgm:t>
    </dgm:pt>
    <dgm:pt modelId="{A351F23B-2DFA-F845-8DCA-D33695AD384C}">
      <dgm:prSet phldrT="[Text]"/>
      <dgm:spPr/>
      <dgm:t>
        <a:bodyPr/>
        <a:lstStyle/>
        <a:p>
          <a:r>
            <a:rPr lang="en-US" b="1">
              <a:solidFill>
                <a:schemeClr val="tx1"/>
              </a:solidFill>
              <a:latin typeface="Palatino Linotype" panose="02040502050505030304" pitchFamily="18" charset="0"/>
            </a:rPr>
            <a:t>9 seats</a:t>
          </a:r>
        </a:p>
      </dgm:t>
    </dgm:pt>
    <dgm:pt modelId="{9884F369-D00B-5749-90D7-C54B0ABA2E92}" type="parTrans" cxnId="{5EAAADB4-47AA-4541-82F7-0ACC0C3F1237}">
      <dgm:prSet/>
      <dgm:spPr/>
      <dgm:t>
        <a:bodyPr/>
        <a:lstStyle/>
        <a:p>
          <a:endParaRPr lang="en-US"/>
        </a:p>
      </dgm:t>
    </dgm:pt>
    <dgm:pt modelId="{13F9A4AA-89F0-6A4B-A1FA-F2522201550C}" type="sibTrans" cxnId="{5EAAADB4-47AA-4541-82F7-0ACC0C3F1237}">
      <dgm:prSet/>
      <dgm:spPr/>
      <dgm:t>
        <a:bodyPr/>
        <a:lstStyle/>
        <a:p>
          <a:endParaRPr lang="en-US"/>
        </a:p>
      </dgm:t>
    </dgm:pt>
    <dgm:pt modelId="{9FA88692-696D-8946-B47B-08388DC31AC4}">
      <dgm:prSet phldrT="[Text]"/>
      <dgm:spPr/>
      <dgm:t>
        <a:bodyPr/>
        <a:lstStyle/>
        <a:p>
          <a:r>
            <a:rPr lang="en-US" b="1" dirty="0">
              <a:solidFill>
                <a:schemeClr val="tx1"/>
              </a:solidFill>
              <a:latin typeface="Palatino Linotype" panose="02040502050505030304" pitchFamily="18" charset="0"/>
            </a:rPr>
            <a:t>179 seats</a:t>
          </a:r>
        </a:p>
      </dgm:t>
    </dgm:pt>
    <dgm:pt modelId="{A91E9678-D24F-5F4C-815C-6950F1813E60}" type="parTrans" cxnId="{56D46330-1DF1-E04C-A4FE-12D7587D2B51}">
      <dgm:prSet/>
      <dgm:spPr/>
      <dgm:t>
        <a:bodyPr/>
        <a:lstStyle/>
        <a:p>
          <a:endParaRPr lang="en-US"/>
        </a:p>
      </dgm:t>
    </dgm:pt>
    <dgm:pt modelId="{468BEC84-F4F4-064D-A659-03675FBBA89C}" type="sibTrans" cxnId="{56D46330-1DF1-E04C-A4FE-12D7587D2B51}">
      <dgm:prSet/>
      <dgm:spPr/>
      <dgm:t>
        <a:bodyPr/>
        <a:lstStyle/>
        <a:p>
          <a:endParaRPr lang="en-US"/>
        </a:p>
      </dgm:t>
    </dgm:pt>
    <dgm:pt modelId="{DBD42C63-CF3E-984C-982C-5434BBC93083}">
      <dgm:prSet phldrT="[Text]"/>
      <dgm:spPr/>
      <dgm:t>
        <a:bodyPr/>
        <a:lstStyle/>
        <a:p>
          <a:r>
            <a:rPr lang="en-US" b="1" dirty="0">
              <a:latin typeface="Palatino Linotype" panose="02040502050505030304" pitchFamily="18" charset="0"/>
            </a:rPr>
            <a:t>673 seats</a:t>
          </a:r>
        </a:p>
      </dgm:t>
    </dgm:pt>
    <dgm:pt modelId="{E4040D2E-3E83-AF47-BFA3-55070231850E}" type="parTrans" cxnId="{9EFFC26E-EB66-E741-A8A4-B3B297B88ACB}">
      <dgm:prSet/>
      <dgm:spPr/>
      <dgm:t>
        <a:bodyPr/>
        <a:lstStyle/>
        <a:p>
          <a:endParaRPr lang="en-US"/>
        </a:p>
      </dgm:t>
    </dgm:pt>
    <dgm:pt modelId="{FAC662C5-8FE9-4742-86A7-9769A6A7ECAB}" type="sibTrans" cxnId="{9EFFC26E-EB66-E741-A8A4-B3B297B88ACB}">
      <dgm:prSet/>
      <dgm:spPr/>
      <dgm:t>
        <a:bodyPr/>
        <a:lstStyle/>
        <a:p>
          <a:endParaRPr lang="en-US"/>
        </a:p>
      </dgm:t>
    </dgm:pt>
    <dgm:pt modelId="{1F000B3D-DECF-4525-B884-A6F6F7ED855B}" type="pres">
      <dgm:prSet presAssocID="{CC2EF2C8-1BED-4894-8EE9-5DFA5B4946C0}" presName="linear" presStyleCnt="0">
        <dgm:presLayoutVars>
          <dgm:dir/>
          <dgm:animLvl val="lvl"/>
          <dgm:resizeHandles val="exact"/>
        </dgm:presLayoutVars>
      </dgm:prSet>
      <dgm:spPr/>
    </dgm:pt>
    <dgm:pt modelId="{9AE3AED4-8974-4EDD-BDCA-5B1566022A6C}" type="pres">
      <dgm:prSet presAssocID="{1D4A752B-FD12-4DA6-B7EE-4D99E3E72CB8}" presName="parentLin" presStyleCnt="0"/>
      <dgm:spPr/>
    </dgm:pt>
    <dgm:pt modelId="{C245F8C1-694C-4608-A3B1-FAF54FAF87DF}" type="pres">
      <dgm:prSet presAssocID="{1D4A752B-FD12-4DA6-B7EE-4D99E3E72CB8}" presName="parentLeftMargin" presStyleLbl="node1" presStyleIdx="0" presStyleCnt="3"/>
      <dgm:spPr/>
    </dgm:pt>
    <dgm:pt modelId="{67B6578D-5849-4FAB-84D4-91F3CB3A3FAE}" type="pres">
      <dgm:prSet presAssocID="{1D4A752B-FD12-4DA6-B7EE-4D99E3E72CB8}" presName="parentText" presStyleLbl="node1" presStyleIdx="0" presStyleCnt="3">
        <dgm:presLayoutVars>
          <dgm:chMax val="0"/>
          <dgm:bulletEnabled val="1"/>
        </dgm:presLayoutVars>
      </dgm:prSet>
      <dgm:spPr/>
    </dgm:pt>
    <dgm:pt modelId="{81BEBE9D-DDA3-4649-B553-B2C32A5F101F}" type="pres">
      <dgm:prSet presAssocID="{1D4A752B-FD12-4DA6-B7EE-4D99E3E72CB8}" presName="negativeSpace" presStyleCnt="0"/>
      <dgm:spPr/>
    </dgm:pt>
    <dgm:pt modelId="{9E3381D5-5B42-4568-BA6A-97BB59E84995}" type="pres">
      <dgm:prSet presAssocID="{1D4A752B-FD12-4DA6-B7EE-4D99E3E72CB8}" presName="childText" presStyleLbl="conFgAcc1" presStyleIdx="0" presStyleCnt="3">
        <dgm:presLayoutVars>
          <dgm:bulletEnabled val="1"/>
        </dgm:presLayoutVars>
      </dgm:prSet>
      <dgm:spPr/>
    </dgm:pt>
    <dgm:pt modelId="{B15A77EF-645D-4143-A214-C9A2FEE59964}" type="pres">
      <dgm:prSet presAssocID="{E5122A4D-4BBF-46E4-991D-A5210E173500}" presName="spaceBetweenRectangles" presStyleCnt="0"/>
      <dgm:spPr/>
    </dgm:pt>
    <dgm:pt modelId="{531202E4-A94F-476D-95AE-C343C8FF0BD1}" type="pres">
      <dgm:prSet presAssocID="{8AC011C3-0E4E-427E-AC2F-0DC93773232E}" presName="parentLin" presStyleCnt="0"/>
      <dgm:spPr/>
    </dgm:pt>
    <dgm:pt modelId="{48563B38-C482-489D-8B19-F19B00F53CE7}" type="pres">
      <dgm:prSet presAssocID="{8AC011C3-0E4E-427E-AC2F-0DC93773232E}" presName="parentLeftMargin" presStyleLbl="node1" presStyleIdx="0" presStyleCnt="3"/>
      <dgm:spPr/>
    </dgm:pt>
    <dgm:pt modelId="{EDC2677C-A5FF-46AA-82C8-934C266C35A4}" type="pres">
      <dgm:prSet presAssocID="{8AC011C3-0E4E-427E-AC2F-0DC93773232E}" presName="parentText" presStyleLbl="node1" presStyleIdx="1" presStyleCnt="3">
        <dgm:presLayoutVars>
          <dgm:chMax val="0"/>
          <dgm:bulletEnabled val="1"/>
        </dgm:presLayoutVars>
      </dgm:prSet>
      <dgm:spPr/>
    </dgm:pt>
    <dgm:pt modelId="{A53DF709-833B-4239-97DB-66CD4A9C4378}" type="pres">
      <dgm:prSet presAssocID="{8AC011C3-0E4E-427E-AC2F-0DC93773232E}" presName="negativeSpace" presStyleCnt="0"/>
      <dgm:spPr/>
    </dgm:pt>
    <dgm:pt modelId="{622160F4-D5F4-4AFF-A1EE-0C20AC78AAF8}" type="pres">
      <dgm:prSet presAssocID="{8AC011C3-0E4E-427E-AC2F-0DC93773232E}" presName="childText" presStyleLbl="conFgAcc1" presStyleIdx="1" presStyleCnt="3">
        <dgm:presLayoutVars>
          <dgm:bulletEnabled val="1"/>
        </dgm:presLayoutVars>
      </dgm:prSet>
      <dgm:spPr/>
    </dgm:pt>
    <dgm:pt modelId="{D7C53A4B-1424-4044-A183-96100CC05E3F}" type="pres">
      <dgm:prSet presAssocID="{56477559-E481-4873-916E-E883BCDD1F48}" presName="spaceBetweenRectangles" presStyleCnt="0"/>
      <dgm:spPr/>
    </dgm:pt>
    <dgm:pt modelId="{024DF975-BF8E-4776-8871-2ADD797BC2C0}" type="pres">
      <dgm:prSet presAssocID="{932A3CA2-20CF-4242-ABCC-010C670CA721}" presName="parentLin" presStyleCnt="0"/>
      <dgm:spPr/>
    </dgm:pt>
    <dgm:pt modelId="{975B2C06-5B8F-47DC-B778-4761E8E6B33A}" type="pres">
      <dgm:prSet presAssocID="{932A3CA2-20CF-4242-ABCC-010C670CA721}" presName="parentLeftMargin" presStyleLbl="node1" presStyleIdx="1" presStyleCnt="3"/>
      <dgm:spPr/>
    </dgm:pt>
    <dgm:pt modelId="{880DB43A-AA08-4F1A-9C98-12CB8D5C9CCD}" type="pres">
      <dgm:prSet presAssocID="{932A3CA2-20CF-4242-ABCC-010C670CA721}" presName="parentText" presStyleLbl="node1" presStyleIdx="2" presStyleCnt="3">
        <dgm:presLayoutVars>
          <dgm:chMax val="0"/>
          <dgm:bulletEnabled val="1"/>
        </dgm:presLayoutVars>
      </dgm:prSet>
      <dgm:spPr/>
    </dgm:pt>
    <dgm:pt modelId="{9401E29C-66F3-4E1D-B8D8-7F9015480652}" type="pres">
      <dgm:prSet presAssocID="{932A3CA2-20CF-4242-ABCC-010C670CA721}" presName="negativeSpace" presStyleCnt="0"/>
      <dgm:spPr/>
    </dgm:pt>
    <dgm:pt modelId="{37BC0939-6267-4D17-BFA9-EA18BF63FAC9}" type="pres">
      <dgm:prSet presAssocID="{932A3CA2-20CF-4242-ABCC-010C670CA721}" presName="childText" presStyleLbl="conFgAcc1" presStyleIdx="2" presStyleCnt="3">
        <dgm:presLayoutVars>
          <dgm:bulletEnabled val="1"/>
        </dgm:presLayoutVars>
      </dgm:prSet>
      <dgm:spPr/>
    </dgm:pt>
  </dgm:ptLst>
  <dgm:cxnLst>
    <dgm:cxn modelId="{2A7A8C13-B9A6-4738-8B42-9E9CC07D854C}" srcId="{1D4A752B-FD12-4DA6-B7EE-4D99E3E72CB8}" destId="{182C9A1D-4F59-4758-AB50-E6FA3903A2C2}" srcOrd="2" destOrd="0" parTransId="{F3989D40-1DA0-4EB9-B1C1-3237FB6915D4}" sibTransId="{6882453F-928B-4789-BFAA-52F5B6DAE8B6}"/>
    <dgm:cxn modelId="{A245A825-E7DA-425B-817C-3B5E6A010FD8}" type="presOf" srcId="{1D4A752B-FD12-4DA6-B7EE-4D99E3E72CB8}" destId="{C245F8C1-694C-4608-A3B1-FAF54FAF87DF}" srcOrd="0" destOrd="0" presId="urn:microsoft.com/office/officeart/2005/8/layout/list1"/>
    <dgm:cxn modelId="{6692C92D-91BC-48F4-863C-B9FE77664C64}" type="presOf" srcId="{4668B5FC-0F8D-40FB-A444-185196F7CEF4}" destId="{9E3381D5-5B42-4568-BA6A-97BB59E84995}" srcOrd="0" destOrd="1" presId="urn:microsoft.com/office/officeart/2005/8/layout/list1"/>
    <dgm:cxn modelId="{56D46330-1DF1-E04C-A4FE-12D7587D2B51}" srcId="{8AC011C3-0E4E-427E-AC2F-0DC93773232E}" destId="{9FA88692-696D-8946-B47B-08388DC31AC4}" srcOrd="0" destOrd="0" parTransId="{A91E9678-D24F-5F4C-815C-6950F1813E60}" sibTransId="{468BEC84-F4F4-064D-A659-03675FBBA89C}"/>
    <dgm:cxn modelId="{95AED03C-423B-410D-A99F-8FDBC0ACE2C5}" type="presOf" srcId="{182C9A1D-4F59-4758-AB50-E6FA3903A2C2}" destId="{9E3381D5-5B42-4568-BA6A-97BB59E84995}" srcOrd="0" destOrd="2" presId="urn:microsoft.com/office/officeart/2005/8/layout/list1"/>
    <dgm:cxn modelId="{F275F93C-2B14-4E6F-BB94-E045D09C1D7C}" type="presOf" srcId="{8AC011C3-0E4E-427E-AC2F-0DC93773232E}" destId="{EDC2677C-A5FF-46AA-82C8-934C266C35A4}" srcOrd="1" destOrd="0" presId="urn:microsoft.com/office/officeart/2005/8/layout/list1"/>
    <dgm:cxn modelId="{9EFFC26E-EB66-E741-A8A4-B3B297B88ACB}" srcId="{932A3CA2-20CF-4242-ABCC-010C670CA721}" destId="{DBD42C63-CF3E-984C-982C-5434BBC93083}" srcOrd="0" destOrd="0" parTransId="{E4040D2E-3E83-AF47-BFA3-55070231850E}" sibTransId="{FAC662C5-8FE9-4742-86A7-9769A6A7ECAB}"/>
    <dgm:cxn modelId="{01BE7D50-6AC9-734B-B538-2651F128E548}" type="presOf" srcId="{DBD42C63-CF3E-984C-982C-5434BBC93083}" destId="{37BC0939-6267-4D17-BFA9-EA18BF63FAC9}" srcOrd="0" destOrd="0" presId="urn:microsoft.com/office/officeart/2005/8/layout/list1"/>
    <dgm:cxn modelId="{8EFA5B54-4C1C-45C0-886E-5B54E9C769F0}" type="presOf" srcId="{CC2EF2C8-1BED-4894-8EE9-5DFA5B4946C0}" destId="{1F000B3D-DECF-4525-B884-A6F6F7ED855B}" srcOrd="0" destOrd="0" presId="urn:microsoft.com/office/officeart/2005/8/layout/list1"/>
    <dgm:cxn modelId="{58B44B8B-0465-45EE-A018-0364B084AA55}" srcId="{932A3CA2-20CF-4242-ABCC-010C670CA721}" destId="{FF30EDBD-6E48-43BF-9AF9-B0908BA256C9}" srcOrd="1" destOrd="0" parTransId="{930F2B15-8CCE-40D2-AF8A-DA2A708BF15A}" sibTransId="{76F500F5-FBF0-4B56-A168-B950C91F6A26}"/>
    <dgm:cxn modelId="{74B9F68C-477A-44B9-ADA7-2D1958344C94}" type="presOf" srcId="{EE0E0D4D-4FB7-4034-90FF-50DA79D4CA29}" destId="{622160F4-D5F4-4AFF-A1EE-0C20AC78AAF8}" srcOrd="0" destOrd="1" presId="urn:microsoft.com/office/officeart/2005/8/layout/list1"/>
    <dgm:cxn modelId="{E6C8BD91-9E17-45BB-9B0A-03B3A77E1187}" type="presOf" srcId="{FF30EDBD-6E48-43BF-9AF9-B0908BA256C9}" destId="{37BC0939-6267-4D17-BFA9-EA18BF63FAC9}" srcOrd="0" destOrd="1" presId="urn:microsoft.com/office/officeart/2005/8/layout/list1"/>
    <dgm:cxn modelId="{DE10D5AB-9233-4CDB-8D14-A82399A1F134}" srcId="{8AC011C3-0E4E-427E-AC2F-0DC93773232E}" destId="{EE0E0D4D-4FB7-4034-90FF-50DA79D4CA29}" srcOrd="1" destOrd="0" parTransId="{197523CB-9C64-4ABC-9580-C9645E679A36}" sibTransId="{1AA1AAAB-366D-45F9-9348-16628CCA49FD}"/>
    <dgm:cxn modelId="{1AE73CB1-21A1-4423-B532-76AEAC54CF2B}" type="presOf" srcId="{8AC011C3-0E4E-427E-AC2F-0DC93773232E}" destId="{48563B38-C482-489D-8B19-F19B00F53CE7}" srcOrd="0" destOrd="0" presId="urn:microsoft.com/office/officeart/2005/8/layout/list1"/>
    <dgm:cxn modelId="{69E829B2-FFC4-B94D-910A-96BFCEE60B45}" type="presOf" srcId="{A351F23B-2DFA-F845-8DCA-D33695AD384C}" destId="{9E3381D5-5B42-4568-BA6A-97BB59E84995}" srcOrd="0" destOrd="0" presId="urn:microsoft.com/office/officeart/2005/8/layout/list1"/>
    <dgm:cxn modelId="{5EAAADB4-47AA-4541-82F7-0ACC0C3F1237}" srcId="{1D4A752B-FD12-4DA6-B7EE-4D99E3E72CB8}" destId="{A351F23B-2DFA-F845-8DCA-D33695AD384C}" srcOrd="0" destOrd="0" parTransId="{9884F369-D00B-5749-90D7-C54B0ABA2E92}" sibTransId="{13F9A4AA-89F0-6A4B-A1FA-F2522201550C}"/>
    <dgm:cxn modelId="{99064AB6-4533-4A14-9A4A-2F505359306F}" srcId="{CC2EF2C8-1BED-4894-8EE9-5DFA5B4946C0}" destId="{1D4A752B-FD12-4DA6-B7EE-4D99E3E72CB8}" srcOrd="0" destOrd="0" parTransId="{CEE9AE36-8B60-415E-AD69-BC49CB947F1D}" sibTransId="{E5122A4D-4BBF-46E4-991D-A5210E173500}"/>
    <dgm:cxn modelId="{5636EBB9-0F23-4E33-A822-3D1ABDCE0E29}" type="presOf" srcId="{932A3CA2-20CF-4242-ABCC-010C670CA721}" destId="{975B2C06-5B8F-47DC-B778-4761E8E6B33A}" srcOrd="0" destOrd="0" presId="urn:microsoft.com/office/officeart/2005/8/layout/list1"/>
    <dgm:cxn modelId="{9B6AAFD2-6B26-43A8-9CEA-7CBD3C4034BF}" srcId="{1D4A752B-FD12-4DA6-B7EE-4D99E3E72CB8}" destId="{4668B5FC-0F8D-40FB-A444-185196F7CEF4}" srcOrd="1" destOrd="0" parTransId="{ED9582B0-973C-415E-82EB-5BD9190B362A}" sibTransId="{2F9A7228-11C8-46BA-8143-4D96A05015E4}"/>
    <dgm:cxn modelId="{0291C1D2-3065-4117-9F78-3D2D0BDCFBAA}" type="presOf" srcId="{932A3CA2-20CF-4242-ABCC-010C670CA721}" destId="{880DB43A-AA08-4F1A-9C98-12CB8D5C9CCD}" srcOrd="1" destOrd="0" presId="urn:microsoft.com/office/officeart/2005/8/layout/list1"/>
    <dgm:cxn modelId="{B58A38DD-FBD0-4310-A5A4-2AED6009BFD9}" srcId="{CC2EF2C8-1BED-4894-8EE9-5DFA5B4946C0}" destId="{8AC011C3-0E4E-427E-AC2F-0DC93773232E}" srcOrd="1" destOrd="0" parTransId="{DAD4C511-E024-4192-BE10-9C0DCB9A8A4F}" sibTransId="{56477559-E481-4873-916E-E883BCDD1F48}"/>
    <dgm:cxn modelId="{DB9F29E7-D183-4314-BF80-4F6D174F50CE}" type="presOf" srcId="{1D4A752B-FD12-4DA6-B7EE-4D99E3E72CB8}" destId="{67B6578D-5849-4FAB-84D4-91F3CB3A3FAE}" srcOrd="1" destOrd="0" presId="urn:microsoft.com/office/officeart/2005/8/layout/list1"/>
    <dgm:cxn modelId="{D75FE8E7-E3DD-457A-9F14-D09530915D57}" srcId="{CC2EF2C8-1BED-4894-8EE9-5DFA5B4946C0}" destId="{932A3CA2-20CF-4242-ABCC-010C670CA721}" srcOrd="2" destOrd="0" parTransId="{D0E0653F-A436-4BB5-9E78-29416810B6B6}" sibTransId="{9D594044-1F87-4CE8-836E-A4D7BCB94B34}"/>
    <dgm:cxn modelId="{377E1DF4-BD59-8946-B386-B043FFDD45A4}" type="presOf" srcId="{9FA88692-696D-8946-B47B-08388DC31AC4}" destId="{622160F4-D5F4-4AFF-A1EE-0C20AC78AAF8}" srcOrd="0" destOrd="0" presId="urn:microsoft.com/office/officeart/2005/8/layout/list1"/>
    <dgm:cxn modelId="{876D813B-EE87-4897-A7D3-360FC0D20805}" type="presParOf" srcId="{1F000B3D-DECF-4525-B884-A6F6F7ED855B}" destId="{9AE3AED4-8974-4EDD-BDCA-5B1566022A6C}" srcOrd="0" destOrd="0" presId="urn:microsoft.com/office/officeart/2005/8/layout/list1"/>
    <dgm:cxn modelId="{41392CAC-2C21-4D2D-8BAF-0637F20CE627}" type="presParOf" srcId="{9AE3AED4-8974-4EDD-BDCA-5B1566022A6C}" destId="{C245F8C1-694C-4608-A3B1-FAF54FAF87DF}" srcOrd="0" destOrd="0" presId="urn:microsoft.com/office/officeart/2005/8/layout/list1"/>
    <dgm:cxn modelId="{D03A9ECC-4748-4973-9216-C9F9774DDA98}" type="presParOf" srcId="{9AE3AED4-8974-4EDD-BDCA-5B1566022A6C}" destId="{67B6578D-5849-4FAB-84D4-91F3CB3A3FAE}" srcOrd="1" destOrd="0" presId="urn:microsoft.com/office/officeart/2005/8/layout/list1"/>
    <dgm:cxn modelId="{3E909CC0-FD8D-4D1F-912E-A025B0CF9557}" type="presParOf" srcId="{1F000B3D-DECF-4525-B884-A6F6F7ED855B}" destId="{81BEBE9D-DDA3-4649-B553-B2C32A5F101F}" srcOrd="1" destOrd="0" presId="urn:microsoft.com/office/officeart/2005/8/layout/list1"/>
    <dgm:cxn modelId="{72E734DE-5243-449B-9C50-A532E1D5704E}" type="presParOf" srcId="{1F000B3D-DECF-4525-B884-A6F6F7ED855B}" destId="{9E3381D5-5B42-4568-BA6A-97BB59E84995}" srcOrd="2" destOrd="0" presId="urn:microsoft.com/office/officeart/2005/8/layout/list1"/>
    <dgm:cxn modelId="{355A81C9-BB42-4440-B948-78E763C24AAA}" type="presParOf" srcId="{1F000B3D-DECF-4525-B884-A6F6F7ED855B}" destId="{B15A77EF-645D-4143-A214-C9A2FEE59964}" srcOrd="3" destOrd="0" presId="urn:microsoft.com/office/officeart/2005/8/layout/list1"/>
    <dgm:cxn modelId="{45E4F059-51CF-46F1-8E83-2D54E59D5514}" type="presParOf" srcId="{1F000B3D-DECF-4525-B884-A6F6F7ED855B}" destId="{531202E4-A94F-476D-95AE-C343C8FF0BD1}" srcOrd="4" destOrd="0" presId="urn:microsoft.com/office/officeart/2005/8/layout/list1"/>
    <dgm:cxn modelId="{B6E5C851-AA6F-48E3-BCAD-CBF29946A457}" type="presParOf" srcId="{531202E4-A94F-476D-95AE-C343C8FF0BD1}" destId="{48563B38-C482-489D-8B19-F19B00F53CE7}" srcOrd="0" destOrd="0" presId="urn:microsoft.com/office/officeart/2005/8/layout/list1"/>
    <dgm:cxn modelId="{BA3B7EEA-5772-487D-9B5C-74C64ADA22CD}" type="presParOf" srcId="{531202E4-A94F-476D-95AE-C343C8FF0BD1}" destId="{EDC2677C-A5FF-46AA-82C8-934C266C35A4}" srcOrd="1" destOrd="0" presId="urn:microsoft.com/office/officeart/2005/8/layout/list1"/>
    <dgm:cxn modelId="{8A4EF9A1-DD48-40A6-9FB6-194C9AC8CDFD}" type="presParOf" srcId="{1F000B3D-DECF-4525-B884-A6F6F7ED855B}" destId="{A53DF709-833B-4239-97DB-66CD4A9C4378}" srcOrd="5" destOrd="0" presId="urn:microsoft.com/office/officeart/2005/8/layout/list1"/>
    <dgm:cxn modelId="{1B5FEDF7-01AD-42BB-AF2B-B873F7B7BFE9}" type="presParOf" srcId="{1F000B3D-DECF-4525-B884-A6F6F7ED855B}" destId="{622160F4-D5F4-4AFF-A1EE-0C20AC78AAF8}" srcOrd="6" destOrd="0" presId="urn:microsoft.com/office/officeart/2005/8/layout/list1"/>
    <dgm:cxn modelId="{75F338FF-A5DB-47AF-B4C3-67D9D9D934DE}" type="presParOf" srcId="{1F000B3D-DECF-4525-B884-A6F6F7ED855B}" destId="{D7C53A4B-1424-4044-A183-96100CC05E3F}" srcOrd="7" destOrd="0" presId="urn:microsoft.com/office/officeart/2005/8/layout/list1"/>
    <dgm:cxn modelId="{81652912-C024-407B-80CD-A3C38F12ED27}" type="presParOf" srcId="{1F000B3D-DECF-4525-B884-A6F6F7ED855B}" destId="{024DF975-BF8E-4776-8871-2ADD797BC2C0}" srcOrd="8" destOrd="0" presId="urn:microsoft.com/office/officeart/2005/8/layout/list1"/>
    <dgm:cxn modelId="{8655010D-042B-496B-8739-7A5F62369F84}" type="presParOf" srcId="{024DF975-BF8E-4776-8871-2ADD797BC2C0}" destId="{975B2C06-5B8F-47DC-B778-4761E8E6B33A}" srcOrd="0" destOrd="0" presId="urn:microsoft.com/office/officeart/2005/8/layout/list1"/>
    <dgm:cxn modelId="{9463DE18-6490-4147-B36D-EF859E855E8F}" type="presParOf" srcId="{024DF975-BF8E-4776-8871-2ADD797BC2C0}" destId="{880DB43A-AA08-4F1A-9C98-12CB8D5C9CCD}" srcOrd="1" destOrd="0" presId="urn:microsoft.com/office/officeart/2005/8/layout/list1"/>
    <dgm:cxn modelId="{60B9CC6E-5665-4C6D-92C3-D6E97078CEC9}" type="presParOf" srcId="{1F000B3D-DECF-4525-B884-A6F6F7ED855B}" destId="{9401E29C-66F3-4E1D-B8D8-7F9015480652}" srcOrd="9" destOrd="0" presId="urn:microsoft.com/office/officeart/2005/8/layout/list1"/>
    <dgm:cxn modelId="{ADE2BB97-5691-4D2B-9CBD-5CE951BD962E}" type="presParOf" srcId="{1F000B3D-DECF-4525-B884-A6F6F7ED855B}" destId="{37BC0939-6267-4D17-BFA9-EA18BF63FAC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FB084B-B697-4DC4-9A37-C3A9199EABB4}" type="doc">
      <dgm:prSet loTypeId="urn:microsoft.com/office/officeart/2005/8/layout/vProcess5" loCatId="process" qsTypeId="urn:microsoft.com/office/officeart/2005/8/quickstyle/simple1" qsCatId="simple" csTypeId="urn:microsoft.com/office/officeart/2005/8/colors/accent1_3" csCatId="accent1" phldr="1"/>
      <dgm:spPr/>
    </dgm:pt>
    <dgm:pt modelId="{ECC673BD-1D59-4FD3-97E0-76E76D8653EE}">
      <dgm:prSet phldrT="[Text]"/>
      <dgm:spPr/>
      <dgm:t>
        <a:bodyPr/>
        <a:lstStyle/>
        <a:p>
          <a:r>
            <a:rPr lang="en-US" dirty="0">
              <a:latin typeface="Palatino Linotype" panose="02040502050505030304" pitchFamily="18" charset="0"/>
            </a:rPr>
            <a:t>Judicial Vacancy Announced</a:t>
          </a:r>
        </a:p>
      </dgm:t>
    </dgm:pt>
    <dgm:pt modelId="{F7162FAA-918A-48B8-A45B-5F2282864FD2}" type="parTrans" cxnId="{CA39B6CA-59D1-4F87-8C1D-4AB6BC8694E5}">
      <dgm:prSet/>
      <dgm:spPr/>
      <dgm:t>
        <a:bodyPr/>
        <a:lstStyle/>
        <a:p>
          <a:endParaRPr lang="en-US"/>
        </a:p>
      </dgm:t>
    </dgm:pt>
    <dgm:pt modelId="{DA965BCA-8C33-4613-9569-A4B8C9417106}" type="sibTrans" cxnId="{CA39B6CA-59D1-4F87-8C1D-4AB6BC8694E5}">
      <dgm:prSet/>
      <dgm:spPr/>
      <dgm:t>
        <a:bodyPr/>
        <a:lstStyle/>
        <a:p>
          <a:endParaRPr lang="en-US">
            <a:latin typeface="Palatino Linotype" panose="02040502050505030304" pitchFamily="18" charset="0"/>
          </a:endParaRPr>
        </a:p>
      </dgm:t>
    </dgm:pt>
    <dgm:pt modelId="{BF5ED1A9-11C1-4814-B267-14D708160EA0}">
      <dgm:prSet phldrT="[Text]"/>
      <dgm:spPr/>
      <dgm:t>
        <a:bodyPr/>
        <a:lstStyle/>
        <a:p>
          <a:r>
            <a:rPr lang="en-US">
              <a:latin typeface="Palatino Linotype" panose="02040502050505030304" pitchFamily="18" charset="0"/>
            </a:rPr>
            <a:t>Step 1: President Nominates</a:t>
          </a:r>
        </a:p>
      </dgm:t>
    </dgm:pt>
    <dgm:pt modelId="{DCBA7CEE-2883-482A-AB0F-6901E6508BD6}" type="parTrans" cxnId="{049BBD60-185D-446D-87BF-6E1D516DDAC1}">
      <dgm:prSet/>
      <dgm:spPr/>
      <dgm:t>
        <a:bodyPr/>
        <a:lstStyle/>
        <a:p>
          <a:endParaRPr lang="en-US"/>
        </a:p>
      </dgm:t>
    </dgm:pt>
    <dgm:pt modelId="{6C030238-6296-445D-815F-348F459AF776}" type="sibTrans" cxnId="{049BBD60-185D-446D-87BF-6E1D516DDAC1}">
      <dgm:prSet/>
      <dgm:spPr/>
      <dgm:t>
        <a:bodyPr/>
        <a:lstStyle/>
        <a:p>
          <a:endParaRPr lang="en-US">
            <a:latin typeface="Palatino Linotype" panose="02040502050505030304" pitchFamily="18" charset="0"/>
          </a:endParaRPr>
        </a:p>
      </dgm:t>
    </dgm:pt>
    <dgm:pt modelId="{66698111-8D08-42BE-8EBE-03836C56A69A}">
      <dgm:prSet phldrT="[Text]"/>
      <dgm:spPr/>
      <dgm:t>
        <a:bodyPr/>
        <a:lstStyle/>
        <a:p>
          <a:r>
            <a:rPr lang="en-US">
              <a:latin typeface="Palatino Linotype" panose="02040502050505030304" pitchFamily="18" charset="0"/>
            </a:rPr>
            <a:t>Step 2: Senate Judiciary Committee Evaluates</a:t>
          </a:r>
        </a:p>
      </dgm:t>
    </dgm:pt>
    <dgm:pt modelId="{4AA878A1-D0DC-4039-802D-4B1201621B5B}" type="parTrans" cxnId="{BF20E8D4-48FC-4D26-9F51-39E291E20238}">
      <dgm:prSet/>
      <dgm:spPr/>
      <dgm:t>
        <a:bodyPr/>
        <a:lstStyle/>
        <a:p>
          <a:endParaRPr lang="en-US"/>
        </a:p>
      </dgm:t>
    </dgm:pt>
    <dgm:pt modelId="{EB7F33A3-5E7E-47EE-8197-B930F829C1AB}" type="sibTrans" cxnId="{BF20E8D4-48FC-4D26-9F51-39E291E20238}">
      <dgm:prSet/>
      <dgm:spPr/>
      <dgm:t>
        <a:bodyPr/>
        <a:lstStyle/>
        <a:p>
          <a:endParaRPr lang="en-US">
            <a:latin typeface="Palatino Linotype" panose="02040502050505030304" pitchFamily="18" charset="0"/>
          </a:endParaRPr>
        </a:p>
      </dgm:t>
    </dgm:pt>
    <dgm:pt modelId="{0F0A6E9D-1D6F-4F26-A5B4-D2E3A0F8EEFE}">
      <dgm:prSet phldrT="[Text]"/>
      <dgm:spPr/>
      <dgm:t>
        <a:bodyPr/>
        <a:lstStyle/>
        <a:p>
          <a:r>
            <a:rPr lang="en-US">
              <a:latin typeface="Palatino Linotype" panose="02040502050505030304" pitchFamily="18" charset="0"/>
            </a:rPr>
            <a:t>Step 3: Senate Judiciary Committee Reports</a:t>
          </a:r>
        </a:p>
      </dgm:t>
    </dgm:pt>
    <dgm:pt modelId="{58DAB5B1-C2E5-4DDE-BF96-E1ED5A528254}" type="parTrans" cxnId="{72D3CF63-8179-441B-9A9D-5188CF80DAE0}">
      <dgm:prSet/>
      <dgm:spPr/>
      <dgm:t>
        <a:bodyPr/>
        <a:lstStyle/>
        <a:p>
          <a:endParaRPr lang="en-US"/>
        </a:p>
      </dgm:t>
    </dgm:pt>
    <dgm:pt modelId="{42D90955-E119-40CE-931B-BD4D17087C29}" type="sibTrans" cxnId="{72D3CF63-8179-441B-9A9D-5188CF80DAE0}">
      <dgm:prSet/>
      <dgm:spPr/>
      <dgm:t>
        <a:bodyPr/>
        <a:lstStyle/>
        <a:p>
          <a:endParaRPr lang="en-US">
            <a:latin typeface="Palatino Linotype" panose="02040502050505030304" pitchFamily="18" charset="0"/>
          </a:endParaRPr>
        </a:p>
      </dgm:t>
    </dgm:pt>
    <dgm:pt modelId="{0812E824-E7C7-4524-8702-F3A4EA35C30B}">
      <dgm:prSet phldrT="[Text]"/>
      <dgm:spPr/>
      <dgm:t>
        <a:bodyPr/>
        <a:lstStyle/>
        <a:p>
          <a:r>
            <a:rPr lang="en-US">
              <a:latin typeface="Palatino Linotype" panose="02040502050505030304" pitchFamily="18" charset="0"/>
            </a:rPr>
            <a:t>Step 4: Senate Confirmation Vote</a:t>
          </a:r>
        </a:p>
      </dgm:t>
    </dgm:pt>
    <dgm:pt modelId="{76296FA5-83D7-49CB-AB17-B1B1DFEA9765}" type="parTrans" cxnId="{F6B3E359-1A72-4862-9840-1806FF310D9E}">
      <dgm:prSet/>
      <dgm:spPr/>
      <dgm:t>
        <a:bodyPr/>
        <a:lstStyle/>
        <a:p>
          <a:endParaRPr lang="en-US"/>
        </a:p>
      </dgm:t>
    </dgm:pt>
    <dgm:pt modelId="{929EEDC2-1A7F-4174-946F-A7D01A892CFA}" type="sibTrans" cxnId="{F6B3E359-1A72-4862-9840-1806FF310D9E}">
      <dgm:prSet/>
      <dgm:spPr/>
      <dgm:t>
        <a:bodyPr/>
        <a:lstStyle/>
        <a:p>
          <a:endParaRPr lang="en-US"/>
        </a:p>
      </dgm:t>
    </dgm:pt>
    <dgm:pt modelId="{FBD2FE35-0A5F-4774-8CE2-8ECDE7FCD582}" type="pres">
      <dgm:prSet presAssocID="{A4FB084B-B697-4DC4-9A37-C3A9199EABB4}" presName="outerComposite" presStyleCnt="0">
        <dgm:presLayoutVars>
          <dgm:chMax val="5"/>
          <dgm:dir/>
          <dgm:resizeHandles val="exact"/>
        </dgm:presLayoutVars>
      </dgm:prSet>
      <dgm:spPr/>
    </dgm:pt>
    <dgm:pt modelId="{ECC90EDC-75DC-42F4-BEA5-B11FEA9CA3AA}" type="pres">
      <dgm:prSet presAssocID="{A4FB084B-B697-4DC4-9A37-C3A9199EABB4}" presName="dummyMaxCanvas" presStyleCnt="0">
        <dgm:presLayoutVars/>
      </dgm:prSet>
      <dgm:spPr/>
    </dgm:pt>
    <dgm:pt modelId="{C01507A5-05CD-442A-9BDB-5224C1D6E2E2}" type="pres">
      <dgm:prSet presAssocID="{A4FB084B-B697-4DC4-9A37-C3A9199EABB4}" presName="FiveNodes_1" presStyleLbl="node1" presStyleIdx="0" presStyleCnt="5">
        <dgm:presLayoutVars>
          <dgm:bulletEnabled val="1"/>
        </dgm:presLayoutVars>
      </dgm:prSet>
      <dgm:spPr/>
    </dgm:pt>
    <dgm:pt modelId="{2BE4C964-2D5E-447C-9A11-12F03436A7AB}" type="pres">
      <dgm:prSet presAssocID="{A4FB084B-B697-4DC4-9A37-C3A9199EABB4}" presName="FiveNodes_2" presStyleLbl="node1" presStyleIdx="1" presStyleCnt="5">
        <dgm:presLayoutVars>
          <dgm:bulletEnabled val="1"/>
        </dgm:presLayoutVars>
      </dgm:prSet>
      <dgm:spPr/>
    </dgm:pt>
    <dgm:pt modelId="{1EDCAF55-2CC0-4EC1-B40A-7DC760338113}" type="pres">
      <dgm:prSet presAssocID="{A4FB084B-B697-4DC4-9A37-C3A9199EABB4}" presName="FiveNodes_3" presStyleLbl="node1" presStyleIdx="2" presStyleCnt="5">
        <dgm:presLayoutVars>
          <dgm:bulletEnabled val="1"/>
        </dgm:presLayoutVars>
      </dgm:prSet>
      <dgm:spPr/>
    </dgm:pt>
    <dgm:pt modelId="{92D69F9A-9EC0-4748-BDF7-4D0625AB2BBC}" type="pres">
      <dgm:prSet presAssocID="{A4FB084B-B697-4DC4-9A37-C3A9199EABB4}" presName="FiveNodes_4" presStyleLbl="node1" presStyleIdx="3" presStyleCnt="5">
        <dgm:presLayoutVars>
          <dgm:bulletEnabled val="1"/>
        </dgm:presLayoutVars>
      </dgm:prSet>
      <dgm:spPr/>
    </dgm:pt>
    <dgm:pt modelId="{85E4312E-A3B9-46A0-9328-F80376D0447C}" type="pres">
      <dgm:prSet presAssocID="{A4FB084B-B697-4DC4-9A37-C3A9199EABB4}" presName="FiveNodes_5" presStyleLbl="node1" presStyleIdx="4" presStyleCnt="5" custLinFactNeighborX="0" custLinFactNeighborY="0">
        <dgm:presLayoutVars>
          <dgm:bulletEnabled val="1"/>
        </dgm:presLayoutVars>
      </dgm:prSet>
      <dgm:spPr/>
    </dgm:pt>
    <dgm:pt modelId="{E4B4E2FD-D82A-48C2-A868-16E2A906A161}" type="pres">
      <dgm:prSet presAssocID="{A4FB084B-B697-4DC4-9A37-C3A9199EABB4}" presName="FiveConn_1-2" presStyleLbl="fgAccFollowNode1" presStyleIdx="0" presStyleCnt="4">
        <dgm:presLayoutVars>
          <dgm:bulletEnabled val="1"/>
        </dgm:presLayoutVars>
      </dgm:prSet>
      <dgm:spPr/>
    </dgm:pt>
    <dgm:pt modelId="{571D8AE5-5FFF-4085-932F-C57DEE7CB179}" type="pres">
      <dgm:prSet presAssocID="{A4FB084B-B697-4DC4-9A37-C3A9199EABB4}" presName="FiveConn_2-3" presStyleLbl="fgAccFollowNode1" presStyleIdx="1" presStyleCnt="4">
        <dgm:presLayoutVars>
          <dgm:bulletEnabled val="1"/>
        </dgm:presLayoutVars>
      </dgm:prSet>
      <dgm:spPr/>
    </dgm:pt>
    <dgm:pt modelId="{0DC2B097-F9BC-44D8-AD16-5EA697D5B311}" type="pres">
      <dgm:prSet presAssocID="{A4FB084B-B697-4DC4-9A37-C3A9199EABB4}" presName="FiveConn_3-4" presStyleLbl="fgAccFollowNode1" presStyleIdx="2" presStyleCnt="4">
        <dgm:presLayoutVars>
          <dgm:bulletEnabled val="1"/>
        </dgm:presLayoutVars>
      </dgm:prSet>
      <dgm:spPr/>
    </dgm:pt>
    <dgm:pt modelId="{1352E64B-9605-4982-B03F-FFC332DA2463}" type="pres">
      <dgm:prSet presAssocID="{A4FB084B-B697-4DC4-9A37-C3A9199EABB4}" presName="FiveConn_4-5" presStyleLbl="fgAccFollowNode1" presStyleIdx="3" presStyleCnt="4">
        <dgm:presLayoutVars>
          <dgm:bulletEnabled val="1"/>
        </dgm:presLayoutVars>
      </dgm:prSet>
      <dgm:spPr/>
    </dgm:pt>
    <dgm:pt modelId="{403CD272-52EA-493A-930D-8E9831D574E5}" type="pres">
      <dgm:prSet presAssocID="{A4FB084B-B697-4DC4-9A37-C3A9199EABB4}" presName="FiveNodes_1_text" presStyleLbl="node1" presStyleIdx="4" presStyleCnt="5">
        <dgm:presLayoutVars>
          <dgm:bulletEnabled val="1"/>
        </dgm:presLayoutVars>
      </dgm:prSet>
      <dgm:spPr/>
    </dgm:pt>
    <dgm:pt modelId="{ACC18C72-7B9D-4FE3-9C56-31C0EC93A226}" type="pres">
      <dgm:prSet presAssocID="{A4FB084B-B697-4DC4-9A37-C3A9199EABB4}" presName="FiveNodes_2_text" presStyleLbl="node1" presStyleIdx="4" presStyleCnt="5">
        <dgm:presLayoutVars>
          <dgm:bulletEnabled val="1"/>
        </dgm:presLayoutVars>
      </dgm:prSet>
      <dgm:spPr/>
    </dgm:pt>
    <dgm:pt modelId="{07718F40-1F51-4093-BC99-0FB0FE87DEB8}" type="pres">
      <dgm:prSet presAssocID="{A4FB084B-B697-4DC4-9A37-C3A9199EABB4}" presName="FiveNodes_3_text" presStyleLbl="node1" presStyleIdx="4" presStyleCnt="5">
        <dgm:presLayoutVars>
          <dgm:bulletEnabled val="1"/>
        </dgm:presLayoutVars>
      </dgm:prSet>
      <dgm:spPr/>
    </dgm:pt>
    <dgm:pt modelId="{470AA743-324F-456B-A9A1-5BB85EFA55E0}" type="pres">
      <dgm:prSet presAssocID="{A4FB084B-B697-4DC4-9A37-C3A9199EABB4}" presName="FiveNodes_4_text" presStyleLbl="node1" presStyleIdx="4" presStyleCnt="5">
        <dgm:presLayoutVars>
          <dgm:bulletEnabled val="1"/>
        </dgm:presLayoutVars>
      </dgm:prSet>
      <dgm:spPr/>
    </dgm:pt>
    <dgm:pt modelId="{5148E23C-DFF5-46F2-BB32-720A9982BB11}" type="pres">
      <dgm:prSet presAssocID="{A4FB084B-B697-4DC4-9A37-C3A9199EABB4}" presName="FiveNodes_5_text" presStyleLbl="node1" presStyleIdx="4" presStyleCnt="5">
        <dgm:presLayoutVars>
          <dgm:bulletEnabled val="1"/>
        </dgm:presLayoutVars>
      </dgm:prSet>
      <dgm:spPr/>
    </dgm:pt>
  </dgm:ptLst>
  <dgm:cxnLst>
    <dgm:cxn modelId="{5C301007-CF8D-4601-B075-6C7FAC8CCF97}" type="presOf" srcId="{66698111-8D08-42BE-8EBE-03836C56A69A}" destId="{07718F40-1F51-4093-BC99-0FB0FE87DEB8}" srcOrd="1" destOrd="0" presId="urn:microsoft.com/office/officeart/2005/8/layout/vProcess5"/>
    <dgm:cxn modelId="{4B02DE0E-1D1F-4EC8-973E-2487CCDF07CE}" type="presOf" srcId="{EB7F33A3-5E7E-47EE-8197-B930F829C1AB}" destId="{0DC2B097-F9BC-44D8-AD16-5EA697D5B311}" srcOrd="0" destOrd="0" presId="urn:microsoft.com/office/officeart/2005/8/layout/vProcess5"/>
    <dgm:cxn modelId="{44352B12-F17C-4FE8-B6FC-B27BFEAB9910}" type="presOf" srcId="{0812E824-E7C7-4524-8702-F3A4EA35C30B}" destId="{5148E23C-DFF5-46F2-BB32-720A9982BB11}" srcOrd="1" destOrd="0" presId="urn:microsoft.com/office/officeart/2005/8/layout/vProcess5"/>
    <dgm:cxn modelId="{575D6F15-C1BB-4E25-8D47-5B691932F7E3}" type="presOf" srcId="{A4FB084B-B697-4DC4-9A37-C3A9199EABB4}" destId="{FBD2FE35-0A5F-4774-8CE2-8ECDE7FCD582}" srcOrd="0" destOrd="0" presId="urn:microsoft.com/office/officeart/2005/8/layout/vProcess5"/>
    <dgm:cxn modelId="{1EB53536-285E-4C2D-BB86-632177149B8A}" type="presOf" srcId="{ECC673BD-1D59-4FD3-97E0-76E76D8653EE}" destId="{403CD272-52EA-493A-930D-8E9831D574E5}" srcOrd="1" destOrd="0" presId="urn:microsoft.com/office/officeart/2005/8/layout/vProcess5"/>
    <dgm:cxn modelId="{C573CE3A-19B2-4465-BE18-7FC37C672463}" type="presOf" srcId="{42D90955-E119-40CE-931B-BD4D17087C29}" destId="{1352E64B-9605-4982-B03F-FFC332DA2463}" srcOrd="0" destOrd="0" presId="urn:microsoft.com/office/officeart/2005/8/layout/vProcess5"/>
    <dgm:cxn modelId="{5AD1AF5B-027B-47C7-A224-188EC8C8B248}" type="presOf" srcId="{0812E824-E7C7-4524-8702-F3A4EA35C30B}" destId="{85E4312E-A3B9-46A0-9328-F80376D0447C}" srcOrd="0" destOrd="0" presId="urn:microsoft.com/office/officeart/2005/8/layout/vProcess5"/>
    <dgm:cxn modelId="{049BBD60-185D-446D-87BF-6E1D516DDAC1}" srcId="{A4FB084B-B697-4DC4-9A37-C3A9199EABB4}" destId="{BF5ED1A9-11C1-4814-B267-14D708160EA0}" srcOrd="1" destOrd="0" parTransId="{DCBA7CEE-2883-482A-AB0F-6901E6508BD6}" sibTransId="{6C030238-6296-445D-815F-348F459AF776}"/>
    <dgm:cxn modelId="{72D3CF63-8179-441B-9A9D-5188CF80DAE0}" srcId="{A4FB084B-B697-4DC4-9A37-C3A9199EABB4}" destId="{0F0A6E9D-1D6F-4F26-A5B4-D2E3A0F8EEFE}" srcOrd="3" destOrd="0" parTransId="{58DAB5B1-C2E5-4DDE-BF96-E1ED5A528254}" sibTransId="{42D90955-E119-40CE-931B-BD4D17087C29}"/>
    <dgm:cxn modelId="{A97F6B48-EA31-4C79-A66A-F39512658372}" type="presOf" srcId="{0F0A6E9D-1D6F-4F26-A5B4-D2E3A0F8EEFE}" destId="{92D69F9A-9EC0-4748-BDF7-4D0625AB2BBC}" srcOrd="0" destOrd="0" presId="urn:microsoft.com/office/officeart/2005/8/layout/vProcess5"/>
    <dgm:cxn modelId="{45928872-4243-4CC5-936A-059DB1AA3492}" type="presOf" srcId="{0F0A6E9D-1D6F-4F26-A5B4-D2E3A0F8EEFE}" destId="{470AA743-324F-456B-A9A1-5BB85EFA55E0}" srcOrd="1" destOrd="0" presId="urn:microsoft.com/office/officeart/2005/8/layout/vProcess5"/>
    <dgm:cxn modelId="{7A480856-F422-43E4-B0CE-6F4EE406178B}" type="presOf" srcId="{DA965BCA-8C33-4613-9569-A4B8C9417106}" destId="{E4B4E2FD-D82A-48C2-A868-16E2A906A161}" srcOrd="0" destOrd="0" presId="urn:microsoft.com/office/officeart/2005/8/layout/vProcess5"/>
    <dgm:cxn modelId="{F6B3E359-1A72-4862-9840-1806FF310D9E}" srcId="{A4FB084B-B697-4DC4-9A37-C3A9199EABB4}" destId="{0812E824-E7C7-4524-8702-F3A4EA35C30B}" srcOrd="4" destOrd="0" parTransId="{76296FA5-83D7-49CB-AB17-B1B1DFEA9765}" sibTransId="{929EEDC2-1A7F-4174-946F-A7D01A892CFA}"/>
    <dgm:cxn modelId="{BA9A407B-232E-430D-9BD1-E144E4EB839B}" type="presOf" srcId="{6C030238-6296-445D-815F-348F459AF776}" destId="{571D8AE5-5FFF-4085-932F-C57DEE7CB179}" srcOrd="0" destOrd="0" presId="urn:microsoft.com/office/officeart/2005/8/layout/vProcess5"/>
    <dgm:cxn modelId="{B0F47791-BCBA-4AA1-8BE1-12C8D4BD848A}" type="presOf" srcId="{BF5ED1A9-11C1-4814-B267-14D708160EA0}" destId="{ACC18C72-7B9D-4FE3-9C56-31C0EC93A226}" srcOrd="1" destOrd="0" presId="urn:microsoft.com/office/officeart/2005/8/layout/vProcess5"/>
    <dgm:cxn modelId="{5142F694-2337-41BB-8368-402EF5B392D0}" type="presOf" srcId="{66698111-8D08-42BE-8EBE-03836C56A69A}" destId="{1EDCAF55-2CC0-4EC1-B40A-7DC760338113}" srcOrd="0" destOrd="0" presId="urn:microsoft.com/office/officeart/2005/8/layout/vProcess5"/>
    <dgm:cxn modelId="{CA39B6CA-59D1-4F87-8C1D-4AB6BC8694E5}" srcId="{A4FB084B-B697-4DC4-9A37-C3A9199EABB4}" destId="{ECC673BD-1D59-4FD3-97E0-76E76D8653EE}" srcOrd="0" destOrd="0" parTransId="{F7162FAA-918A-48B8-A45B-5F2282864FD2}" sibTransId="{DA965BCA-8C33-4613-9569-A4B8C9417106}"/>
    <dgm:cxn modelId="{9628C5D2-EB87-48D6-B81E-2E869C8565BA}" type="presOf" srcId="{BF5ED1A9-11C1-4814-B267-14D708160EA0}" destId="{2BE4C964-2D5E-447C-9A11-12F03436A7AB}" srcOrd="0" destOrd="0" presId="urn:microsoft.com/office/officeart/2005/8/layout/vProcess5"/>
    <dgm:cxn modelId="{BF20E8D4-48FC-4D26-9F51-39E291E20238}" srcId="{A4FB084B-B697-4DC4-9A37-C3A9199EABB4}" destId="{66698111-8D08-42BE-8EBE-03836C56A69A}" srcOrd="2" destOrd="0" parTransId="{4AA878A1-D0DC-4039-802D-4B1201621B5B}" sibTransId="{EB7F33A3-5E7E-47EE-8197-B930F829C1AB}"/>
    <dgm:cxn modelId="{7DBA04DD-9C90-41B9-96B1-1D0BA0CF91EE}" type="presOf" srcId="{ECC673BD-1D59-4FD3-97E0-76E76D8653EE}" destId="{C01507A5-05CD-442A-9BDB-5224C1D6E2E2}" srcOrd="0" destOrd="0" presId="urn:microsoft.com/office/officeart/2005/8/layout/vProcess5"/>
    <dgm:cxn modelId="{89A1C0AB-379F-406F-B742-602D66087E5F}" type="presParOf" srcId="{FBD2FE35-0A5F-4774-8CE2-8ECDE7FCD582}" destId="{ECC90EDC-75DC-42F4-BEA5-B11FEA9CA3AA}" srcOrd="0" destOrd="0" presId="urn:microsoft.com/office/officeart/2005/8/layout/vProcess5"/>
    <dgm:cxn modelId="{A39B648C-F5E1-4304-A24F-10125F30B810}" type="presParOf" srcId="{FBD2FE35-0A5F-4774-8CE2-8ECDE7FCD582}" destId="{C01507A5-05CD-442A-9BDB-5224C1D6E2E2}" srcOrd="1" destOrd="0" presId="urn:microsoft.com/office/officeart/2005/8/layout/vProcess5"/>
    <dgm:cxn modelId="{B9FE53BC-3AF8-4846-9542-040E9E763BAF}" type="presParOf" srcId="{FBD2FE35-0A5F-4774-8CE2-8ECDE7FCD582}" destId="{2BE4C964-2D5E-447C-9A11-12F03436A7AB}" srcOrd="2" destOrd="0" presId="urn:microsoft.com/office/officeart/2005/8/layout/vProcess5"/>
    <dgm:cxn modelId="{FEA0434C-D3F5-46C9-90D9-A81AF67604FC}" type="presParOf" srcId="{FBD2FE35-0A5F-4774-8CE2-8ECDE7FCD582}" destId="{1EDCAF55-2CC0-4EC1-B40A-7DC760338113}" srcOrd="3" destOrd="0" presId="urn:microsoft.com/office/officeart/2005/8/layout/vProcess5"/>
    <dgm:cxn modelId="{7EF29B5B-BEF7-4B93-B844-E0AD7F6ECA0F}" type="presParOf" srcId="{FBD2FE35-0A5F-4774-8CE2-8ECDE7FCD582}" destId="{92D69F9A-9EC0-4748-BDF7-4D0625AB2BBC}" srcOrd="4" destOrd="0" presId="urn:microsoft.com/office/officeart/2005/8/layout/vProcess5"/>
    <dgm:cxn modelId="{8C3BECFC-87C9-4E15-AAA8-84B37604571C}" type="presParOf" srcId="{FBD2FE35-0A5F-4774-8CE2-8ECDE7FCD582}" destId="{85E4312E-A3B9-46A0-9328-F80376D0447C}" srcOrd="5" destOrd="0" presId="urn:microsoft.com/office/officeart/2005/8/layout/vProcess5"/>
    <dgm:cxn modelId="{9AA2BBF8-3B6A-4821-8617-5C48BCF2AABC}" type="presParOf" srcId="{FBD2FE35-0A5F-4774-8CE2-8ECDE7FCD582}" destId="{E4B4E2FD-D82A-48C2-A868-16E2A906A161}" srcOrd="6" destOrd="0" presId="urn:microsoft.com/office/officeart/2005/8/layout/vProcess5"/>
    <dgm:cxn modelId="{1146FA4F-7A84-432B-AC7F-188A604B8E43}" type="presParOf" srcId="{FBD2FE35-0A5F-4774-8CE2-8ECDE7FCD582}" destId="{571D8AE5-5FFF-4085-932F-C57DEE7CB179}" srcOrd="7" destOrd="0" presId="urn:microsoft.com/office/officeart/2005/8/layout/vProcess5"/>
    <dgm:cxn modelId="{8551196D-9B2C-4EE9-92C1-1CDF4AA0563F}" type="presParOf" srcId="{FBD2FE35-0A5F-4774-8CE2-8ECDE7FCD582}" destId="{0DC2B097-F9BC-44D8-AD16-5EA697D5B311}" srcOrd="8" destOrd="0" presId="urn:microsoft.com/office/officeart/2005/8/layout/vProcess5"/>
    <dgm:cxn modelId="{CF153175-6E7D-4301-9CDD-99528EC55D91}" type="presParOf" srcId="{FBD2FE35-0A5F-4774-8CE2-8ECDE7FCD582}" destId="{1352E64B-9605-4982-B03F-FFC332DA2463}" srcOrd="9" destOrd="0" presId="urn:microsoft.com/office/officeart/2005/8/layout/vProcess5"/>
    <dgm:cxn modelId="{A5CB02AA-ABD8-4F78-87BA-C027C4EC1338}" type="presParOf" srcId="{FBD2FE35-0A5F-4774-8CE2-8ECDE7FCD582}" destId="{403CD272-52EA-493A-930D-8E9831D574E5}" srcOrd="10" destOrd="0" presId="urn:microsoft.com/office/officeart/2005/8/layout/vProcess5"/>
    <dgm:cxn modelId="{D9C9DEAC-AFFB-4F28-BE65-9A7AD367FA3E}" type="presParOf" srcId="{FBD2FE35-0A5F-4774-8CE2-8ECDE7FCD582}" destId="{ACC18C72-7B9D-4FE3-9C56-31C0EC93A226}" srcOrd="11" destOrd="0" presId="urn:microsoft.com/office/officeart/2005/8/layout/vProcess5"/>
    <dgm:cxn modelId="{F224D220-2BA9-4643-94C6-6584A6276416}" type="presParOf" srcId="{FBD2FE35-0A5F-4774-8CE2-8ECDE7FCD582}" destId="{07718F40-1F51-4093-BC99-0FB0FE87DEB8}" srcOrd="12" destOrd="0" presId="urn:microsoft.com/office/officeart/2005/8/layout/vProcess5"/>
    <dgm:cxn modelId="{4755E7C4-D924-4744-9B7F-779D93382F68}" type="presParOf" srcId="{FBD2FE35-0A5F-4774-8CE2-8ECDE7FCD582}" destId="{470AA743-324F-456B-A9A1-5BB85EFA55E0}" srcOrd="13" destOrd="0" presId="urn:microsoft.com/office/officeart/2005/8/layout/vProcess5"/>
    <dgm:cxn modelId="{BC75E319-5CD7-4C85-922E-4A5A8E133625}" type="presParOf" srcId="{FBD2FE35-0A5F-4774-8CE2-8ECDE7FCD582}" destId="{5148E23C-DFF5-46F2-BB32-720A9982BB1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C2AF4B-C218-42ED-A94F-51437BB696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9BE1B5F-D0B7-4B22-BCEA-661AEC2FE31A}">
      <dgm:prSet phldrT="[Text]"/>
      <dgm:spPr/>
      <dgm:t>
        <a:bodyPr/>
        <a:lstStyle/>
        <a:p>
          <a:r>
            <a:rPr lang="en-US" dirty="0">
              <a:latin typeface="Palatino Linotype" panose="02040502050505030304" pitchFamily="18" charset="0"/>
            </a:rPr>
            <a:t>187 Confirmations</a:t>
          </a:r>
        </a:p>
      </dgm:t>
    </dgm:pt>
    <dgm:pt modelId="{10FC6B89-2D8B-4FD0-A530-8EED197598D4}" type="parTrans" cxnId="{57B69AA6-80E1-4AFF-B34D-1454FD186EC2}">
      <dgm:prSet/>
      <dgm:spPr/>
      <dgm:t>
        <a:bodyPr/>
        <a:lstStyle/>
        <a:p>
          <a:endParaRPr lang="en-US"/>
        </a:p>
      </dgm:t>
    </dgm:pt>
    <dgm:pt modelId="{77027F89-CE36-4E4B-8AD9-6AC1BDADBCCB}" type="sibTrans" cxnId="{57B69AA6-80E1-4AFF-B34D-1454FD186EC2}">
      <dgm:prSet/>
      <dgm:spPr/>
      <dgm:t>
        <a:bodyPr/>
        <a:lstStyle/>
        <a:p>
          <a:endParaRPr lang="en-US"/>
        </a:p>
      </dgm:t>
    </dgm:pt>
    <dgm:pt modelId="{AD83E0E9-9AF2-45A6-959D-40D8A4BBA76B}">
      <dgm:prSet phldrT="[Text]"/>
      <dgm:spPr/>
      <dgm:t>
        <a:bodyPr/>
        <a:lstStyle/>
        <a:p>
          <a:r>
            <a:rPr lang="en-US">
              <a:latin typeface="Palatino Linotype" panose="02040502050505030304" pitchFamily="18" charset="0"/>
            </a:rPr>
            <a:t>2 Supreme Court Justices</a:t>
          </a:r>
        </a:p>
      </dgm:t>
    </dgm:pt>
    <dgm:pt modelId="{33D9E5C3-0C61-4613-971C-DDA3D0F660C8}" type="parTrans" cxnId="{E8CA0187-F2EA-459D-B013-C327E0BB605A}">
      <dgm:prSet/>
      <dgm:spPr/>
      <dgm:t>
        <a:bodyPr/>
        <a:lstStyle/>
        <a:p>
          <a:endParaRPr lang="en-US"/>
        </a:p>
      </dgm:t>
    </dgm:pt>
    <dgm:pt modelId="{BFDD2DB2-F5CC-403D-ADE6-52A4307EF0E0}" type="sibTrans" cxnId="{E8CA0187-F2EA-459D-B013-C327E0BB605A}">
      <dgm:prSet/>
      <dgm:spPr/>
      <dgm:t>
        <a:bodyPr/>
        <a:lstStyle/>
        <a:p>
          <a:endParaRPr lang="en-US"/>
        </a:p>
      </dgm:t>
    </dgm:pt>
    <dgm:pt modelId="{DAD788BF-535F-46E5-B4FB-4ED973E5D5B4}">
      <dgm:prSet phldrT="[Text]"/>
      <dgm:spPr/>
      <dgm:t>
        <a:bodyPr/>
        <a:lstStyle/>
        <a:p>
          <a:r>
            <a:rPr lang="en-US" dirty="0">
              <a:latin typeface="Palatino Linotype" panose="02040502050505030304" pitchFamily="18" charset="0"/>
            </a:rPr>
            <a:t>33 Pending Nominations*</a:t>
          </a:r>
        </a:p>
      </dgm:t>
    </dgm:pt>
    <dgm:pt modelId="{7AF028AD-C94E-40D7-8A75-0300F2BAEBA9}" type="parTrans" cxnId="{9B2C4728-324C-4FBB-8DFE-48501BD9E3CA}">
      <dgm:prSet/>
      <dgm:spPr/>
      <dgm:t>
        <a:bodyPr/>
        <a:lstStyle/>
        <a:p>
          <a:endParaRPr lang="en-US"/>
        </a:p>
      </dgm:t>
    </dgm:pt>
    <dgm:pt modelId="{1C801B85-CE6F-4277-BC80-D4AF174ABC0D}" type="sibTrans" cxnId="{9B2C4728-324C-4FBB-8DFE-48501BD9E3CA}">
      <dgm:prSet/>
      <dgm:spPr/>
      <dgm:t>
        <a:bodyPr/>
        <a:lstStyle/>
        <a:p>
          <a:endParaRPr lang="en-US"/>
        </a:p>
      </dgm:t>
    </dgm:pt>
    <dgm:pt modelId="{2C7B8919-1142-4AA6-BDA1-300B4F6A8C8C}">
      <dgm:prSet phldrT="[Text]"/>
      <dgm:spPr/>
      <dgm:t>
        <a:bodyPr/>
        <a:lstStyle/>
        <a:p>
          <a:r>
            <a:rPr lang="en-US" dirty="0">
              <a:latin typeface="Palatino Linotype" panose="02040502050505030304" pitchFamily="18" charset="0"/>
            </a:rPr>
            <a:t>2 Circuit Court Nominees</a:t>
          </a:r>
        </a:p>
      </dgm:t>
    </dgm:pt>
    <dgm:pt modelId="{6DC8C0BA-2224-4F79-A535-BE495EC4AB2F}" type="parTrans" cxnId="{FCC3F5AC-49ED-4600-A64F-2863D1CDDEF6}">
      <dgm:prSet/>
      <dgm:spPr/>
      <dgm:t>
        <a:bodyPr/>
        <a:lstStyle/>
        <a:p>
          <a:endParaRPr lang="en-US"/>
        </a:p>
      </dgm:t>
    </dgm:pt>
    <dgm:pt modelId="{2BE4103C-0768-426C-8D4E-912EBAAEFD3A}" type="sibTrans" cxnId="{FCC3F5AC-49ED-4600-A64F-2863D1CDDEF6}">
      <dgm:prSet/>
      <dgm:spPr/>
      <dgm:t>
        <a:bodyPr/>
        <a:lstStyle/>
        <a:p>
          <a:endParaRPr lang="en-US"/>
        </a:p>
      </dgm:t>
    </dgm:pt>
    <dgm:pt modelId="{F6806410-E3ED-41AF-96AA-6DAE149522D6}">
      <dgm:prSet phldrT="[Text]"/>
      <dgm:spPr/>
      <dgm:t>
        <a:bodyPr/>
        <a:lstStyle/>
        <a:p>
          <a:r>
            <a:rPr lang="en-US" dirty="0">
              <a:latin typeface="Palatino Linotype" panose="02040502050505030304" pitchFamily="18" charset="0"/>
            </a:rPr>
            <a:t>30 District Court Nominees</a:t>
          </a:r>
        </a:p>
      </dgm:t>
    </dgm:pt>
    <dgm:pt modelId="{AD64E4C7-77AC-473E-B114-83F281F8350E}" type="parTrans" cxnId="{ACB2890E-1B69-486C-AFB0-2097772DDE6C}">
      <dgm:prSet/>
      <dgm:spPr/>
      <dgm:t>
        <a:bodyPr/>
        <a:lstStyle/>
        <a:p>
          <a:endParaRPr lang="en-US"/>
        </a:p>
      </dgm:t>
    </dgm:pt>
    <dgm:pt modelId="{05331DD5-C3B1-44D5-B2D5-088936E17621}" type="sibTrans" cxnId="{ACB2890E-1B69-486C-AFB0-2097772DDE6C}">
      <dgm:prSet/>
      <dgm:spPr/>
      <dgm:t>
        <a:bodyPr/>
        <a:lstStyle/>
        <a:p>
          <a:endParaRPr lang="en-US"/>
        </a:p>
      </dgm:t>
    </dgm:pt>
    <dgm:pt modelId="{629C484E-E7A7-4A48-8D05-B51D5111E664}">
      <dgm:prSet phldrT="[Text]"/>
      <dgm:spPr/>
      <dgm:t>
        <a:bodyPr/>
        <a:lstStyle/>
        <a:p>
          <a:r>
            <a:rPr lang="en-US" dirty="0">
              <a:latin typeface="Palatino Linotype" panose="02040502050505030304" pitchFamily="18" charset="0"/>
            </a:rPr>
            <a:t>51 More Vacancies Waiting for Nominees</a:t>
          </a:r>
        </a:p>
      </dgm:t>
    </dgm:pt>
    <dgm:pt modelId="{B6822478-B473-463A-9C15-D710934AA848}" type="parTrans" cxnId="{57178AA6-7B16-4B30-8EB7-A4405398BB43}">
      <dgm:prSet/>
      <dgm:spPr/>
      <dgm:t>
        <a:bodyPr/>
        <a:lstStyle/>
        <a:p>
          <a:endParaRPr lang="en-US"/>
        </a:p>
      </dgm:t>
    </dgm:pt>
    <dgm:pt modelId="{F0E279A9-6E52-47C9-9F9B-403CA12BACC8}" type="sibTrans" cxnId="{57178AA6-7B16-4B30-8EB7-A4405398BB43}">
      <dgm:prSet/>
      <dgm:spPr/>
      <dgm:t>
        <a:bodyPr/>
        <a:lstStyle/>
        <a:p>
          <a:endParaRPr lang="en-US"/>
        </a:p>
      </dgm:t>
    </dgm:pt>
    <dgm:pt modelId="{16F70ADF-076F-4CE5-BC38-B13763CAFFFC}">
      <dgm:prSet phldrT="[Text]"/>
      <dgm:spPr/>
      <dgm:t>
        <a:bodyPr/>
        <a:lstStyle/>
        <a:p>
          <a:r>
            <a:rPr lang="en-US" dirty="0">
              <a:latin typeface="Palatino Linotype" panose="02040502050505030304" pitchFamily="18" charset="0"/>
            </a:rPr>
            <a:t>0 Circuit Court Vacancies</a:t>
          </a:r>
        </a:p>
      </dgm:t>
    </dgm:pt>
    <dgm:pt modelId="{FD408C45-449D-4B94-9D59-388004A5CDDC}" type="parTrans" cxnId="{3B14A5C6-6334-4E84-8140-154716BA3A8C}">
      <dgm:prSet/>
      <dgm:spPr/>
      <dgm:t>
        <a:bodyPr/>
        <a:lstStyle/>
        <a:p>
          <a:endParaRPr lang="en-US"/>
        </a:p>
      </dgm:t>
    </dgm:pt>
    <dgm:pt modelId="{BFE10204-0525-420C-995F-28289B4174D1}" type="sibTrans" cxnId="{3B14A5C6-6334-4E84-8140-154716BA3A8C}">
      <dgm:prSet/>
      <dgm:spPr/>
      <dgm:t>
        <a:bodyPr/>
        <a:lstStyle/>
        <a:p>
          <a:endParaRPr lang="en-US"/>
        </a:p>
      </dgm:t>
    </dgm:pt>
    <dgm:pt modelId="{1602E9CB-CB0B-452B-94A1-9269A6E192D5}">
      <dgm:prSet phldrT="[Text]"/>
      <dgm:spPr/>
      <dgm:t>
        <a:bodyPr/>
        <a:lstStyle/>
        <a:p>
          <a:r>
            <a:rPr lang="en-US" dirty="0">
              <a:latin typeface="Palatino Linotype" panose="02040502050505030304" pitchFamily="18" charset="0"/>
            </a:rPr>
            <a:t>50 Circuit Court of Appeals Judges</a:t>
          </a:r>
        </a:p>
      </dgm:t>
    </dgm:pt>
    <dgm:pt modelId="{D1122BA6-B49B-4ABB-93A2-EA76A941A188}" type="parTrans" cxnId="{587A6541-75B7-4B8C-B20F-FF06309E182A}">
      <dgm:prSet/>
      <dgm:spPr/>
      <dgm:t>
        <a:bodyPr/>
        <a:lstStyle/>
        <a:p>
          <a:endParaRPr lang="en-US"/>
        </a:p>
      </dgm:t>
    </dgm:pt>
    <dgm:pt modelId="{59D61E3C-FA48-4770-B153-A17D6C094608}" type="sibTrans" cxnId="{587A6541-75B7-4B8C-B20F-FF06309E182A}">
      <dgm:prSet/>
      <dgm:spPr/>
      <dgm:t>
        <a:bodyPr/>
        <a:lstStyle/>
        <a:p>
          <a:endParaRPr lang="en-US"/>
        </a:p>
      </dgm:t>
    </dgm:pt>
    <dgm:pt modelId="{6C1E0E3C-FD9D-4632-8C04-3CA9D234E28F}">
      <dgm:prSet phldrT="[Text]"/>
      <dgm:spPr/>
      <dgm:t>
        <a:bodyPr/>
        <a:lstStyle/>
        <a:p>
          <a:r>
            <a:rPr lang="en-US" dirty="0">
              <a:latin typeface="Palatino Linotype" panose="02040502050505030304" pitchFamily="18" charset="0"/>
            </a:rPr>
            <a:t>133 District Court Judges</a:t>
          </a:r>
        </a:p>
      </dgm:t>
    </dgm:pt>
    <dgm:pt modelId="{F5913FA6-D135-4C89-8D1F-5C2DA0F81CD5}" type="parTrans" cxnId="{4A74FF5E-D061-44B1-9BD0-795517B85829}">
      <dgm:prSet/>
      <dgm:spPr/>
      <dgm:t>
        <a:bodyPr/>
        <a:lstStyle/>
        <a:p>
          <a:endParaRPr lang="en-US"/>
        </a:p>
      </dgm:t>
    </dgm:pt>
    <dgm:pt modelId="{03D092D8-D3E3-4BAE-A1A4-C6030EAEE77B}" type="sibTrans" cxnId="{4A74FF5E-D061-44B1-9BD0-795517B85829}">
      <dgm:prSet/>
      <dgm:spPr/>
      <dgm:t>
        <a:bodyPr/>
        <a:lstStyle/>
        <a:p>
          <a:endParaRPr lang="en-US"/>
        </a:p>
      </dgm:t>
    </dgm:pt>
    <dgm:pt modelId="{EE3888CE-F907-42E0-81E2-D356FCBF224C}">
      <dgm:prSet phldrT="[Text]"/>
      <dgm:spPr/>
      <dgm:t>
        <a:bodyPr/>
        <a:lstStyle/>
        <a:p>
          <a:r>
            <a:rPr lang="en-US" dirty="0">
              <a:latin typeface="Palatino Linotype" panose="02040502050505030304" pitchFamily="18" charset="0"/>
            </a:rPr>
            <a:t>50 District Court Vacancies</a:t>
          </a:r>
        </a:p>
      </dgm:t>
    </dgm:pt>
    <dgm:pt modelId="{15606586-9A5E-41A5-AA99-A44C51070B13}" type="parTrans" cxnId="{47414C88-7696-491A-BD44-557083C3F17D}">
      <dgm:prSet/>
      <dgm:spPr/>
      <dgm:t>
        <a:bodyPr/>
        <a:lstStyle/>
        <a:p>
          <a:endParaRPr lang="en-US"/>
        </a:p>
      </dgm:t>
    </dgm:pt>
    <dgm:pt modelId="{2F662CA1-C0C6-4F6B-9501-C552D4149A9F}" type="sibTrans" cxnId="{47414C88-7696-491A-BD44-557083C3F17D}">
      <dgm:prSet/>
      <dgm:spPr/>
      <dgm:t>
        <a:bodyPr/>
        <a:lstStyle/>
        <a:p>
          <a:endParaRPr lang="en-US"/>
        </a:p>
      </dgm:t>
    </dgm:pt>
    <dgm:pt modelId="{FFEE6277-F6DE-9640-A822-67D963CEF8F2}">
      <dgm:prSet phldrT="[Text]"/>
      <dgm:spPr/>
      <dgm:t>
        <a:bodyPr/>
        <a:lstStyle/>
        <a:p>
          <a:r>
            <a:rPr lang="en-US" dirty="0">
              <a:latin typeface="Palatino Linotype" panose="02040502050505030304" pitchFamily="18" charset="0"/>
            </a:rPr>
            <a:t>1 Court of International Trade</a:t>
          </a:r>
        </a:p>
      </dgm:t>
    </dgm:pt>
    <dgm:pt modelId="{7A1FD019-01AC-994A-85E2-69BBD7C6CE83}" type="parTrans" cxnId="{13DC5774-DA95-2F4D-9676-9EA01F00ABE5}">
      <dgm:prSet/>
      <dgm:spPr/>
      <dgm:t>
        <a:bodyPr/>
        <a:lstStyle/>
        <a:p>
          <a:endParaRPr lang="en-US"/>
        </a:p>
      </dgm:t>
    </dgm:pt>
    <dgm:pt modelId="{419D2822-FAC3-944E-8021-50B4595579C5}" type="sibTrans" cxnId="{13DC5774-DA95-2F4D-9676-9EA01F00ABE5}">
      <dgm:prSet/>
      <dgm:spPr/>
      <dgm:t>
        <a:bodyPr/>
        <a:lstStyle/>
        <a:p>
          <a:endParaRPr lang="en-US"/>
        </a:p>
      </dgm:t>
    </dgm:pt>
    <dgm:pt modelId="{82EF034F-9210-4DFC-AC41-9D8665ECF2D2}">
      <dgm:prSet phldrT="[Text]"/>
      <dgm:spPr/>
      <dgm:t>
        <a:bodyPr/>
        <a:lstStyle/>
        <a:p>
          <a:r>
            <a:rPr lang="en-US" dirty="0">
              <a:latin typeface="Palatino Linotype" panose="02040502050505030304" pitchFamily="18" charset="0"/>
            </a:rPr>
            <a:t>2 Court of International Trade Judges</a:t>
          </a:r>
        </a:p>
      </dgm:t>
    </dgm:pt>
    <dgm:pt modelId="{533DB787-D580-43BF-9962-4411E50F815C}" type="parTrans" cxnId="{DB9586D4-CCAC-45BD-AF11-63B2E3979BBC}">
      <dgm:prSet/>
      <dgm:spPr/>
      <dgm:t>
        <a:bodyPr/>
        <a:lstStyle/>
        <a:p>
          <a:endParaRPr lang="en-US"/>
        </a:p>
      </dgm:t>
    </dgm:pt>
    <dgm:pt modelId="{145FEF30-1BCE-4757-8BB5-94AAC1BF6E1E}" type="sibTrans" cxnId="{DB9586D4-CCAC-45BD-AF11-63B2E3979BBC}">
      <dgm:prSet/>
      <dgm:spPr/>
      <dgm:t>
        <a:bodyPr/>
        <a:lstStyle/>
        <a:p>
          <a:endParaRPr lang="en-US"/>
        </a:p>
      </dgm:t>
    </dgm:pt>
    <dgm:pt modelId="{38079753-EA9B-401C-8E37-02B80CF6BEB0}">
      <dgm:prSet phldrT="[Text]"/>
      <dgm:spPr/>
      <dgm:t>
        <a:bodyPr/>
        <a:lstStyle/>
        <a:p>
          <a:r>
            <a:rPr lang="en-US">
              <a:latin typeface="Palatino Linotype" panose="02040502050505030304" pitchFamily="18" charset="0"/>
            </a:rPr>
            <a:t>1 Court of International Trade</a:t>
          </a:r>
        </a:p>
      </dgm:t>
    </dgm:pt>
    <dgm:pt modelId="{AB5544B9-57B9-4895-9AAC-360F68B8A7AB}" type="parTrans" cxnId="{4E77EFFC-B70D-45EF-9F49-E92C6B42A598}">
      <dgm:prSet/>
      <dgm:spPr/>
      <dgm:t>
        <a:bodyPr/>
        <a:lstStyle/>
        <a:p>
          <a:endParaRPr lang="en-US"/>
        </a:p>
      </dgm:t>
    </dgm:pt>
    <dgm:pt modelId="{84D776DA-D52B-45B0-9805-BBAB204D7062}" type="sibTrans" cxnId="{4E77EFFC-B70D-45EF-9F49-E92C6B42A598}">
      <dgm:prSet/>
      <dgm:spPr/>
      <dgm:t>
        <a:bodyPr/>
        <a:lstStyle/>
        <a:p>
          <a:endParaRPr lang="en-US"/>
        </a:p>
      </dgm:t>
    </dgm:pt>
    <dgm:pt modelId="{BB836717-A80E-4878-996D-39CF3F6A248A}" type="pres">
      <dgm:prSet presAssocID="{E3C2AF4B-C218-42ED-A94F-51437BB696B7}" presName="Name0" presStyleCnt="0">
        <dgm:presLayoutVars>
          <dgm:dir/>
          <dgm:animLvl val="lvl"/>
          <dgm:resizeHandles val="exact"/>
        </dgm:presLayoutVars>
      </dgm:prSet>
      <dgm:spPr/>
    </dgm:pt>
    <dgm:pt modelId="{C016D6D6-93C7-4D30-85B7-5CC0BD35079E}" type="pres">
      <dgm:prSet presAssocID="{79BE1B5F-D0B7-4B22-BCEA-661AEC2FE31A}" presName="linNode" presStyleCnt="0"/>
      <dgm:spPr/>
    </dgm:pt>
    <dgm:pt modelId="{C351F4DE-5AC1-4FA9-9C66-BCBBBA053412}" type="pres">
      <dgm:prSet presAssocID="{79BE1B5F-D0B7-4B22-BCEA-661AEC2FE31A}" presName="parentText" presStyleLbl="node1" presStyleIdx="0" presStyleCnt="3">
        <dgm:presLayoutVars>
          <dgm:chMax val="1"/>
          <dgm:bulletEnabled val="1"/>
        </dgm:presLayoutVars>
      </dgm:prSet>
      <dgm:spPr/>
    </dgm:pt>
    <dgm:pt modelId="{65FA8D96-E768-4B3A-91E9-8A2696DAD7CA}" type="pres">
      <dgm:prSet presAssocID="{79BE1B5F-D0B7-4B22-BCEA-661AEC2FE31A}" presName="descendantText" presStyleLbl="alignAccFollowNode1" presStyleIdx="0" presStyleCnt="3">
        <dgm:presLayoutVars>
          <dgm:bulletEnabled val="1"/>
        </dgm:presLayoutVars>
      </dgm:prSet>
      <dgm:spPr/>
    </dgm:pt>
    <dgm:pt modelId="{EEEEB1E0-1D4F-46AE-9E7F-305B85CBE498}" type="pres">
      <dgm:prSet presAssocID="{77027F89-CE36-4E4B-8AD9-6AC1BDADBCCB}" presName="sp" presStyleCnt="0"/>
      <dgm:spPr/>
    </dgm:pt>
    <dgm:pt modelId="{9D43C5D8-7C76-4F8E-A989-A803614A6C47}" type="pres">
      <dgm:prSet presAssocID="{DAD788BF-535F-46E5-B4FB-4ED973E5D5B4}" presName="linNode" presStyleCnt="0"/>
      <dgm:spPr/>
    </dgm:pt>
    <dgm:pt modelId="{8BAEA9A2-5C94-4C0A-9630-F7C726F316E0}" type="pres">
      <dgm:prSet presAssocID="{DAD788BF-535F-46E5-B4FB-4ED973E5D5B4}" presName="parentText" presStyleLbl="node1" presStyleIdx="1" presStyleCnt="3">
        <dgm:presLayoutVars>
          <dgm:chMax val="1"/>
          <dgm:bulletEnabled val="1"/>
        </dgm:presLayoutVars>
      </dgm:prSet>
      <dgm:spPr/>
    </dgm:pt>
    <dgm:pt modelId="{E0282818-78B9-43FD-A43B-B6360A5EBC04}" type="pres">
      <dgm:prSet presAssocID="{DAD788BF-535F-46E5-B4FB-4ED973E5D5B4}" presName="descendantText" presStyleLbl="alignAccFollowNode1" presStyleIdx="1" presStyleCnt="3" custLinFactNeighborX="2284" custLinFactNeighborY="2598">
        <dgm:presLayoutVars>
          <dgm:bulletEnabled val="1"/>
        </dgm:presLayoutVars>
      </dgm:prSet>
      <dgm:spPr/>
    </dgm:pt>
    <dgm:pt modelId="{B22EC9DC-B225-4BFA-B508-74EF45C56565}" type="pres">
      <dgm:prSet presAssocID="{1C801B85-CE6F-4277-BC80-D4AF174ABC0D}" presName="sp" presStyleCnt="0"/>
      <dgm:spPr/>
    </dgm:pt>
    <dgm:pt modelId="{7CA79EB1-C7CB-49AF-B6BA-CE5E2A4FCE17}" type="pres">
      <dgm:prSet presAssocID="{629C484E-E7A7-4A48-8D05-B51D5111E664}" presName="linNode" presStyleCnt="0"/>
      <dgm:spPr/>
    </dgm:pt>
    <dgm:pt modelId="{5D175737-4D94-47A6-8BF1-46876B29935B}" type="pres">
      <dgm:prSet presAssocID="{629C484E-E7A7-4A48-8D05-B51D5111E664}" presName="parentText" presStyleLbl="node1" presStyleIdx="2" presStyleCnt="3">
        <dgm:presLayoutVars>
          <dgm:chMax val="1"/>
          <dgm:bulletEnabled val="1"/>
        </dgm:presLayoutVars>
      </dgm:prSet>
      <dgm:spPr/>
    </dgm:pt>
    <dgm:pt modelId="{0E0281D9-0ABA-4DF3-A459-3D72B475BD41}" type="pres">
      <dgm:prSet presAssocID="{629C484E-E7A7-4A48-8D05-B51D5111E664}" presName="descendantText" presStyleLbl="alignAccFollowNode1" presStyleIdx="2" presStyleCnt="3">
        <dgm:presLayoutVars>
          <dgm:bulletEnabled val="1"/>
        </dgm:presLayoutVars>
      </dgm:prSet>
      <dgm:spPr/>
    </dgm:pt>
  </dgm:ptLst>
  <dgm:cxnLst>
    <dgm:cxn modelId="{ACB2890E-1B69-486C-AFB0-2097772DDE6C}" srcId="{DAD788BF-535F-46E5-B4FB-4ED973E5D5B4}" destId="{F6806410-E3ED-41AF-96AA-6DAE149522D6}" srcOrd="1" destOrd="0" parTransId="{AD64E4C7-77AC-473E-B114-83F281F8350E}" sibTransId="{05331DD5-C3B1-44D5-B2D5-088936E17621}"/>
    <dgm:cxn modelId="{61D0E319-569E-42C5-A238-18CADAF641DA}" type="presOf" srcId="{79BE1B5F-D0B7-4B22-BCEA-661AEC2FE31A}" destId="{C351F4DE-5AC1-4FA9-9C66-BCBBBA053412}" srcOrd="0" destOrd="0" presId="urn:microsoft.com/office/officeart/2005/8/layout/vList5"/>
    <dgm:cxn modelId="{9B2C4728-324C-4FBB-8DFE-48501BD9E3CA}" srcId="{E3C2AF4B-C218-42ED-A94F-51437BB696B7}" destId="{DAD788BF-535F-46E5-B4FB-4ED973E5D5B4}" srcOrd="1" destOrd="0" parTransId="{7AF028AD-C94E-40D7-8A75-0300F2BAEBA9}" sibTransId="{1C801B85-CE6F-4277-BC80-D4AF174ABC0D}"/>
    <dgm:cxn modelId="{40B9E73B-502F-4E16-BF3C-BA02178BF01A}" type="presOf" srcId="{16F70ADF-076F-4CE5-BC38-B13763CAFFFC}" destId="{0E0281D9-0ABA-4DF3-A459-3D72B475BD41}" srcOrd="0" destOrd="0" presId="urn:microsoft.com/office/officeart/2005/8/layout/vList5"/>
    <dgm:cxn modelId="{4A74FF5E-D061-44B1-9BD0-795517B85829}" srcId="{79BE1B5F-D0B7-4B22-BCEA-661AEC2FE31A}" destId="{6C1E0E3C-FD9D-4632-8C04-3CA9D234E28F}" srcOrd="2" destOrd="0" parTransId="{F5913FA6-D135-4C89-8D1F-5C2DA0F81CD5}" sibTransId="{03D092D8-D3E3-4BAE-A1A4-C6030EAEE77B}"/>
    <dgm:cxn modelId="{2EE7C65F-9B6E-4911-B45F-F43E3792B56F}" type="presOf" srcId="{629C484E-E7A7-4A48-8D05-B51D5111E664}" destId="{5D175737-4D94-47A6-8BF1-46876B29935B}" srcOrd="0" destOrd="0" presId="urn:microsoft.com/office/officeart/2005/8/layout/vList5"/>
    <dgm:cxn modelId="{587A6541-75B7-4B8C-B20F-FF06309E182A}" srcId="{79BE1B5F-D0B7-4B22-BCEA-661AEC2FE31A}" destId="{1602E9CB-CB0B-452B-94A1-9269A6E192D5}" srcOrd="1" destOrd="0" parTransId="{D1122BA6-B49B-4ABB-93A2-EA76A941A188}" sibTransId="{59D61E3C-FA48-4770-B153-A17D6C094608}"/>
    <dgm:cxn modelId="{1542FF63-4AB5-4686-90E2-FD8BF67CCDF7}" type="presOf" srcId="{6C1E0E3C-FD9D-4632-8C04-3CA9D234E28F}" destId="{65FA8D96-E768-4B3A-91E9-8A2696DAD7CA}" srcOrd="0" destOrd="2" presId="urn:microsoft.com/office/officeart/2005/8/layout/vList5"/>
    <dgm:cxn modelId="{B1694A44-FFEB-4EB7-9B75-A8100F7F8C80}" type="presOf" srcId="{F6806410-E3ED-41AF-96AA-6DAE149522D6}" destId="{E0282818-78B9-43FD-A43B-B6360A5EBC04}" srcOrd="0" destOrd="1" presId="urn:microsoft.com/office/officeart/2005/8/layout/vList5"/>
    <dgm:cxn modelId="{13DC5774-DA95-2F4D-9676-9EA01F00ABE5}" srcId="{DAD788BF-535F-46E5-B4FB-4ED973E5D5B4}" destId="{FFEE6277-F6DE-9640-A822-67D963CEF8F2}" srcOrd="2" destOrd="0" parTransId="{7A1FD019-01AC-994A-85E2-69BBD7C6CE83}" sibTransId="{419D2822-FAC3-944E-8021-50B4595579C5}"/>
    <dgm:cxn modelId="{29E18378-36D2-4DA4-8C7E-DEBAE613050F}" type="presOf" srcId="{82EF034F-9210-4DFC-AC41-9D8665ECF2D2}" destId="{65FA8D96-E768-4B3A-91E9-8A2696DAD7CA}" srcOrd="0" destOrd="3" presId="urn:microsoft.com/office/officeart/2005/8/layout/vList5"/>
    <dgm:cxn modelId="{D0D0997B-96F4-4B44-B102-58152D02B13B}" type="presOf" srcId="{DAD788BF-535F-46E5-B4FB-4ED973E5D5B4}" destId="{8BAEA9A2-5C94-4C0A-9630-F7C726F316E0}" srcOrd="0" destOrd="0" presId="urn:microsoft.com/office/officeart/2005/8/layout/vList5"/>
    <dgm:cxn modelId="{E8CA0187-F2EA-459D-B013-C327E0BB605A}" srcId="{79BE1B5F-D0B7-4B22-BCEA-661AEC2FE31A}" destId="{AD83E0E9-9AF2-45A6-959D-40D8A4BBA76B}" srcOrd="0" destOrd="0" parTransId="{33D9E5C3-0C61-4613-971C-DDA3D0F660C8}" sibTransId="{BFDD2DB2-F5CC-403D-ADE6-52A4307EF0E0}"/>
    <dgm:cxn modelId="{47414C88-7696-491A-BD44-557083C3F17D}" srcId="{629C484E-E7A7-4A48-8D05-B51D5111E664}" destId="{EE3888CE-F907-42E0-81E2-D356FCBF224C}" srcOrd="1" destOrd="0" parTransId="{15606586-9A5E-41A5-AA99-A44C51070B13}" sibTransId="{2F662CA1-C0C6-4F6B-9501-C552D4149A9F}"/>
    <dgm:cxn modelId="{D7F51D8C-FB25-824B-BF48-8AC74406A015}" type="presOf" srcId="{FFEE6277-F6DE-9640-A822-67D963CEF8F2}" destId="{E0282818-78B9-43FD-A43B-B6360A5EBC04}" srcOrd="0" destOrd="2" presId="urn:microsoft.com/office/officeart/2005/8/layout/vList5"/>
    <dgm:cxn modelId="{BF3E2391-41F5-4281-B247-CFFAA507BD4E}" type="presOf" srcId="{EE3888CE-F907-42E0-81E2-D356FCBF224C}" destId="{0E0281D9-0ABA-4DF3-A459-3D72B475BD41}" srcOrd="0" destOrd="1" presId="urn:microsoft.com/office/officeart/2005/8/layout/vList5"/>
    <dgm:cxn modelId="{4DBF489C-D098-416A-A8A5-C2488FB0E8A5}" type="presOf" srcId="{38079753-EA9B-401C-8E37-02B80CF6BEB0}" destId="{0E0281D9-0ABA-4DF3-A459-3D72B475BD41}" srcOrd="0" destOrd="2" presId="urn:microsoft.com/office/officeart/2005/8/layout/vList5"/>
    <dgm:cxn modelId="{57178AA6-7B16-4B30-8EB7-A4405398BB43}" srcId="{E3C2AF4B-C218-42ED-A94F-51437BB696B7}" destId="{629C484E-E7A7-4A48-8D05-B51D5111E664}" srcOrd="2" destOrd="0" parTransId="{B6822478-B473-463A-9C15-D710934AA848}" sibTransId="{F0E279A9-6E52-47C9-9F9B-403CA12BACC8}"/>
    <dgm:cxn modelId="{57B69AA6-80E1-4AFF-B34D-1454FD186EC2}" srcId="{E3C2AF4B-C218-42ED-A94F-51437BB696B7}" destId="{79BE1B5F-D0B7-4B22-BCEA-661AEC2FE31A}" srcOrd="0" destOrd="0" parTransId="{10FC6B89-2D8B-4FD0-A530-8EED197598D4}" sibTransId="{77027F89-CE36-4E4B-8AD9-6AC1BDADBCCB}"/>
    <dgm:cxn modelId="{FCC3F5AC-49ED-4600-A64F-2863D1CDDEF6}" srcId="{DAD788BF-535F-46E5-B4FB-4ED973E5D5B4}" destId="{2C7B8919-1142-4AA6-BDA1-300B4F6A8C8C}" srcOrd="0" destOrd="0" parTransId="{6DC8C0BA-2224-4F79-A535-BE495EC4AB2F}" sibTransId="{2BE4103C-0768-426C-8D4E-912EBAAEFD3A}"/>
    <dgm:cxn modelId="{588AD4BD-9473-4942-8950-DA2EBAC7E0E5}" type="presOf" srcId="{AD83E0E9-9AF2-45A6-959D-40D8A4BBA76B}" destId="{65FA8D96-E768-4B3A-91E9-8A2696DAD7CA}" srcOrd="0" destOrd="0" presId="urn:microsoft.com/office/officeart/2005/8/layout/vList5"/>
    <dgm:cxn modelId="{40389FC0-4280-4CEC-A5C1-24A92D659809}" type="presOf" srcId="{1602E9CB-CB0B-452B-94A1-9269A6E192D5}" destId="{65FA8D96-E768-4B3A-91E9-8A2696DAD7CA}" srcOrd="0" destOrd="1" presId="urn:microsoft.com/office/officeart/2005/8/layout/vList5"/>
    <dgm:cxn modelId="{68E6C9C3-0129-4A71-A519-1DFEA61700D7}" type="presOf" srcId="{E3C2AF4B-C218-42ED-A94F-51437BB696B7}" destId="{BB836717-A80E-4878-996D-39CF3F6A248A}" srcOrd="0" destOrd="0" presId="urn:microsoft.com/office/officeart/2005/8/layout/vList5"/>
    <dgm:cxn modelId="{3B14A5C6-6334-4E84-8140-154716BA3A8C}" srcId="{629C484E-E7A7-4A48-8D05-B51D5111E664}" destId="{16F70ADF-076F-4CE5-BC38-B13763CAFFFC}" srcOrd="0" destOrd="0" parTransId="{FD408C45-449D-4B94-9D59-388004A5CDDC}" sibTransId="{BFE10204-0525-420C-995F-28289B4174D1}"/>
    <dgm:cxn modelId="{7BE90BD3-0D54-4394-911C-F636164B8079}" type="presOf" srcId="{2C7B8919-1142-4AA6-BDA1-300B4F6A8C8C}" destId="{E0282818-78B9-43FD-A43B-B6360A5EBC04}" srcOrd="0" destOrd="0" presId="urn:microsoft.com/office/officeart/2005/8/layout/vList5"/>
    <dgm:cxn modelId="{DB9586D4-CCAC-45BD-AF11-63B2E3979BBC}" srcId="{79BE1B5F-D0B7-4B22-BCEA-661AEC2FE31A}" destId="{82EF034F-9210-4DFC-AC41-9D8665ECF2D2}" srcOrd="3" destOrd="0" parTransId="{533DB787-D580-43BF-9962-4411E50F815C}" sibTransId="{145FEF30-1BCE-4757-8BB5-94AAC1BF6E1E}"/>
    <dgm:cxn modelId="{4E77EFFC-B70D-45EF-9F49-E92C6B42A598}" srcId="{629C484E-E7A7-4A48-8D05-B51D5111E664}" destId="{38079753-EA9B-401C-8E37-02B80CF6BEB0}" srcOrd="2" destOrd="0" parTransId="{AB5544B9-57B9-4895-9AAC-360F68B8A7AB}" sibTransId="{84D776DA-D52B-45B0-9805-BBAB204D7062}"/>
    <dgm:cxn modelId="{41C20B90-016A-44EE-A95F-72F6CE7E0CFC}" type="presParOf" srcId="{BB836717-A80E-4878-996D-39CF3F6A248A}" destId="{C016D6D6-93C7-4D30-85B7-5CC0BD35079E}" srcOrd="0" destOrd="0" presId="urn:microsoft.com/office/officeart/2005/8/layout/vList5"/>
    <dgm:cxn modelId="{0BE898F1-17A8-49C1-9ADB-3B77B305F1DD}" type="presParOf" srcId="{C016D6D6-93C7-4D30-85B7-5CC0BD35079E}" destId="{C351F4DE-5AC1-4FA9-9C66-BCBBBA053412}" srcOrd="0" destOrd="0" presId="urn:microsoft.com/office/officeart/2005/8/layout/vList5"/>
    <dgm:cxn modelId="{9E6AB713-5FA2-47F3-BA53-2BB235225756}" type="presParOf" srcId="{C016D6D6-93C7-4D30-85B7-5CC0BD35079E}" destId="{65FA8D96-E768-4B3A-91E9-8A2696DAD7CA}" srcOrd="1" destOrd="0" presId="urn:microsoft.com/office/officeart/2005/8/layout/vList5"/>
    <dgm:cxn modelId="{2D3AB36C-7B31-456D-A3ED-C525A1A62645}" type="presParOf" srcId="{BB836717-A80E-4878-996D-39CF3F6A248A}" destId="{EEEEB1E0-1D4F-46AE-9E7F-305B85CBE498}" srcOrd="1" destOrd="0" presId="urn:microsoft.com/office/officeart/2005/8/layout/vList5"/>
    <dgm:cxn modelId="{5B833177-4684-495E-8F23-00BDD2DC5AD1}" type="presParOf" srcId="{BB836717-A80E-4878-996D-39CF3F6A248A}" destId="{9D43C5D8-7C76-4F8E-A989-A803614A6C47}" srcOrd="2" destOrd="0" presId="urn:microsoft.com/office/officeart/2005/8/layout/vList5"/>
    <dgm:cxn modelId="{BCF35DF0-5D85-4D7C-9E11-0BFA754A254C}" type="presParOf" srcId="{9D43C5D8-7C76-4F8E-A989-A803614A6C47}" destId="{8BAEA9A2-5C94-4C0A-9630-F7C726F316E0}" srcOrd="0" destOrd="0" presId="urn:microsoft.com/office/officeart/2005/8/layout/vList5"/>
    <dgm:cxn modelId="{9727AAE6-62DF-43E3-95BC-2D439A540812}" type="presParOf" srcId="{9D43C5D8-7C76-4F8E-A989-A803614A6C47}" destId="{E0282818-78B9-43FD-A43B-B6360A5EBC04}" srcOrd="1" destOrd="0" presId="urn:microsoft.com/office/officeart/2005/8/layout/vList5"/>
    <dgm:cxn modelId="{1E1235AB-97FC-4349-A0F7-D4FAEE84EB76}" type="presParOf" srcId="{BB836717-A80E-4878-996D-39CF3F6A248A}" destId="{B22EC9DC-B225-4BFA-B508-74EF45C56565}" srcOrd="3" destOrd="0" presId="urn:microsoft.com/office/officeart/2005/8/layout/vList5"/>
    <dgm:cxn modelId="{212F92E5-2919-40BE-8FE9-95416C80B7E2}" type="presParOf" srcId="{BB836717-A80E-4878-996D-39CF3F6A248A}" destId="{7CA79EB1-C7CB-49AF-B6BA-CE5E2A4FCE17}" srcOrd="4" destOrd="0" presId="urn:microsoft.com/office/officeart/2005/8/layout/vList5"/>
    <dgm:cxn modelId="{974641AA-9FFD-4776-B352-0C170FD59400}" type="presParOf" srcId="{7CA79EB1-C7CB-49AF-B6BA-CE5E2A4FCE17}" destId="{5D175737-4D94-47A6-8BF1-46876B29935B}" srcOrd="0" destOrd="0" presId="urn:microsoft.com/office/officeart/2005/8/layout/vList5"/>
    <dgm:cxn modelId="{9C34A0B3-B9F4-426C-A6F0-83B5CA337719}" type="presParOf" srcId="{7CA79EB1-C7CB-49AF-B6BA-CE5E2A4FCE17}" destId="{0E0281D9-0ABA-4DF3-A459-3D72B475BD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F94946-3360-491F-BC4C-E6BD7EEDFB29}" type="doc">
      <dgm:prSet loTypeId="urn:microsoft.com/office/officeart/2005/8/layout/vList4" loCatId="list" qsTypeId="urn:microsoft.com/office/officeart/2005/8/quickstyle/simple2" qsCatId="simple" csTypeId="urn:microsoft.com/office/officeart/2005/8/colors/accent1_2" csCatId="accent1" phldr="1"/>
      <dgm:spPr/>
      <dgm:t>
        <a:bodyPr/>
        <a:lstStyle/>
        <a:p>
          <a:endParaRPr lang="en-US"/>
        </a:p>
      </dgm:t>
    </dgm:pt>
    <dgm:pt modelId="{E1F8EC7F-24AF-4340-B8D4-761D6337A3C4}">
      <dgm:prSet phldrT="[Text]" custT="1"/>
      <dgm:spPr/>
      <dgm:t>
        <a:bodyPr/>
        <a:lstStyle/>
        <a:p>
          <a:r>
            <a:rPr lang="en-US" sz="1800">
              <a:latin typeface="Palatino Linotype" panose="02040502050505030304" pitchFamily="18" charset="0"/>
            </a:rPr>
            <a:t>Immigration</a:t>
          </a:r>
        </a:p>
      </dgm:t>
    </dgm:pt>
    <dgm:pt modelId="{E808B27C-DE4B-43AF-B026-96C6FFA0AF36}" type="parTrans" cxnId="{E9377B2F-A2D5-47DB-A729-EB5B5F383B2F}">
      <dgm:prSet/>
      <dgm:spPr/>
      <dgm:t>
        <a:bodyPr/>
        <a:lstStyle/>
        <a:p>
          <a:endParaRPr lang="en-US"/>
        </a:p>
      </dgm:t>
    </dgm:pt>
    <dgm:pt modelId="{DB47D2F0-25DF-474C-8E08-06D350D4DE86}" type="sibTrans" cxnId="{E9377B2F-A2D5-47DB-A729-EB5B5F383B2F}">
      <dgm:prSet/>
      <dgm:spPr/>
      <dgm:t>
        <a:bodyPr/>
        <a:lstStyle/>
        <a:p>
          <a:endParaRPr lang="en-US"/>
        </a:p>
      </dgm:t>
    </dgm:pt>
    <dgm:pt modelId="{A71A042F-F8C9-0544-A45D-A7837F02A96C}">
      <dgm:prSet custT="1"/>
      <dgm:spPr/>
      <dgm:t>
        <a:bodyPr/>
        <a:lstStyle/>
        <a:p>
          <a:r>
            <a:rPr lang="en-US" sz="1800">
              <a:latin typeface="Palatino Linotype" panose="02040502050505030304" pitchFamily="18" charset="0"/>
            </a:rPr>
            <a:t>Anti-Discrimination</a:t>
          </a:r>
        </a:p>
      </dgm:t>
    </dgm:pt>
    <dgm:pt modelId="{1A068A89-C806-3342-9545-04DED73EE6AE}" type="parTrans" cxnId="{0682AD41-0BD2-CF46-BB47-93E0F6F6ACCB}">
      <dgm:prSet/>
      <dgm:spPr/>
      <dgm:t>
        <a:bodyPr/>
        <a:lstStyle/>
        <a:p>
          <a:endParaRPr lang="en-US"/>
        </a:p>
      </dgm:t>
    </dgm:pt>
    <dgm:pt modelId="{87F58682-3240-7F42-B1DA-9C6AEA67FFA8}" type="sibTrans" cxnId="{0682AD41-0BD2-CF46-BB47-93E0F6F6ACCB}">
      <dgm:prSet/>
      <dgm:spPr/>
      <dgm:t>
        <a:bodyPr/>
        <a:lstStyle/>
        <a:p>
          <a:endParaRPr lang="en-US"/>
        </a:p>
      </dgm:t>
    </dgm:pt>
    <dgm:pt modelId="{C04445D3-7A3A-D14F-B244-290B762840E0}" type="pres">
      <dgm:prSet presAssocID="{5BF94946-3360-491F-BC4C-E6BD7EEDFB29}" presName="linear" presStyleCnt="0">
        <dgm:presLayoutVars>
          <dgm:dir/>
          <dgm:resizeHandles val="exact"/>
        </dgm:presLayoutVars>
      </dgm:prSet>
      <dgm:spPr/>
    </dgm:pt>
    <dgm:pt modelId="{65BB446A-A5A1-B744-A408-4F0D41A9BB03}" type="pres">
      <dgm:prSet presAssocID="{E1F8EC7F-24AF-4340-B8D4-761D6337A3C4}" presName="comp" presStyleCnt="0"/>
      <dgm:spPr/>
    </dgm:pt>
    <dgm:pt modelId="{EC9B1DF2-C8A4-7C48-B23F-43C7FECFCBA1}" type="pres">
      <dgm:prSet presAssocID="{E1F8EC7F-24AF-4340-B8D4-761D6337A3C4}" presName="box" presStyleLbl="node1" presStyleIdx="0" presStyleCnt="2"/>
      <dgm:spPr/>
    </dgm:pt>
    <dgm:pt modelId="{1D8BBEDB-0EFA-304F-B04F-F0C4EFABDE0E}" type="pres">
      <dgm:prSet presAssocID="{E1F8EC7F-24AF-4340-B8D4-761D6337A3C4}" presName="img" presStyleLbl="fgImgPlace1" presStyleIdx="0" presStyleCnt="2"/>
      <dgm:spPr/>
    </dgm:pt>
    <dgm:pt modelId="{732EAC3E-05FB-BB47-A933-E93B8229068C}" type="pres">
      <dgm:prSet presAssocID="{E1F8EC7F-24AF-4340-B8D4-761D6337A3C4}" presName="text" presStyleLbl="node1" presStyleIdx="0" presStyleCnt="2">
        <dgm:presLayoutVars>
          <dgm:bulletEnabled val="1"/>
        </dgm:presLayoutVars>
      </dgm:prSet>
      <dgm:spPr/>
    </dgm:pt>
    <dgm:pt modelId="{5A02D593-DE42-F64E-AC0A-753F20A9E556}" type="pres">
      <dgm:prSet presAssocID="{DB47D2F0-25DF-474C-8E08-06D350D4DE86}" presName="spacer" presStyleCnt="0"/>
      <dgm:spPr/>
    </dgm:pt>
    <dgm:pt modelId="{C432999B-68C0-3041-A688-05D74875955B}" type="pres">
      <dgm:prSet presAssocID="{A71A042F-F8C9-0544-A45D-A7837F02A96C}" presName="comp" presStyleCnt="0"/>
      <dgm:spPr/>
    </dgm:pt>
    <dgm:pt modelId="{20CC115A-0E5D-3549-8FFD-F1BC9E85AC17}" type="pres">
      <dgm:prSet presAssocID="{A71A042F-F8C9-0544-A45D-A7837F02A96C}" presName="box" presStyleLbl="node1" presStyleIdx="1" presStyleCnt="2" custLinFactNeighborY="1625"/>
      <dgm:spPr/>
    </dgm:pt>
    <dgm:pt modelId="{17EEBE25-B527-7646-9AD4-305C1F991257}" type="pres">
      <dgm:prSet presAssocID="{A71A042F-F8C9-0544-A45D-A7837F02A96C}" presName="img" presStyleLbl="fgImgPlace1" presStyleIdx="1" presStyleCnt="2"/>
      <dgm:spPr/>
    </dgm:pt>
    <dgm:pt modelId="{F2B64857-5754-7543-9557-913824807E40}" type="pres">
      <dgm:prSet presAssocID="{A71A042F-F8C9-0544-A45D-A7837F02A96C}" presName="text" presStyleLbl="node1" presStyleIdx="1" presStyleCnt="2">
        <dgm:presLayoutVars>
          <dgm:bulletEnabled val="1"/>
        </dgm:presLayoutVars>
      </dgm:prSet>
      <dgm:spPr/>
    </dgm:pt>
  </dgm:ptLst>
  <dgm:cxnLst>
    <dgm:cxn modelId="{21A9C924-5A4D-DC42-A6ED-2D844220367B}" type="presOf" srcId="{E1F8EC7F-24AF-4340-B8D4-761D6337A3C4}" destId="{732EAC3E-05FB-BB47-A933-E93B8229068C}" srcOrd="1" destOrd="0" presId="urn:microsoft.com/office/officeart/2005/8/layout/vList4"/>
    <dgm:cxn modelId="{E9377B2F-A2D5-47DB-A729-EB5B5F383B2F}" srcId="{5BF94946-3360-491F-BC4C-E6BD7EEDFB29}" destId="{E1F8EC7F-24AF-4340-B8D4-761D6337A3C4}" srcOrd="0" destOrd="0" parTransId="{E808B27C-DE4B-43AF-B026-96C6FFA0AF36}" sibTransId="{DB47D2F0-25DF-474C-8E08-06D350D4DE86}"/>
    <dgm:cxn modelId="{0682AD41-0BD2-CF46-BB47-93E0F6F6ACCB}" srcId="{5BF94946-3360-491F-BC4C-E6BD7EEDFB29}" destId="{A71A042F-F8C9-0544-A45D-A7837F02A96C}" srcOrd="1" destOrd="0" parTransId="{1A068A89-C806-3342-9545-04DED73EE6AE}" sibTransId="{87F58682-3240-7F42-B1DA-9C6AEA67FFA8}"/>
    <dgm:cxn modelId="{B0A76F72-671F-0748-9B42-9BF7318F8CD3}" type="presOf" srcId="{A71A042F-F8C9-0544-A45D-A7837F02A96C}" destId="{F2B64857-5754-7543-9557-913824807E40}" srcOrd="1" destOrd="0" presId="urn:microsoft.com/office/officeart/2005/8/layout/vList4"/>
    <dgm:cxn modelId="{29AAE892-95BB-524B-AE30-3B10DAFDBD7C}" type="presOf" srcId="{A71A042F-F8C9-0544-A45D-A7837F02A96C}" destId="{20CC115A-0E5D-3549-8FFD-F1BC9E85AC17}" srcOrd="0" destOrd="0" presId="urn:microsoft.com/office/officeart/2005/8/layout/vList4"/>
    <dgm:cxn modelId="{C0F320CA-72A3-0B4D-8DAF-77C2FA3EE6BC}" type="presOf" srcId="{5BF94946-3360-491F-BC4C-E6BD7EEDFB29}" destId="{C04445D3-7A3A-D14F-B244-290B762840E0}" srcOrd="0" destOrd="0" presId="urn:microsoft.com/office/officeart/2005/8/layout/vList4"/>
    <dgm:cxn modelId="{990AFDCC-D9DD-6642-B64E-EAC9BCC2F87E}" type="presOf" srcId="{E1F8EC7F-24AF-4340-B8D4-761D6337A3C4}" destId="{EC9B1DF2-C8A4-7C48-B23F-43C7FECFCBA1}" srcOrd="0" destOrd="0" presId="urn:microsoft.com/office/officeart/2005/8/layout/vList4"/>
    <dgm:cxn modelId="{FF80202D-9ADE-E14B-8D8D-81190665E471}" type="presParOf" srcId="{C04445D3-7A3A-D14F-B244-290B762840E0}" destId="{65BB446A-A5A1-B744-A408-4F0D41A9BB03}" srcOrd="0" destOrd="0" presId="urn:microsoft.com/office/officeart/2005/8/layout/vList4"/>
    <dgm:cxn modelId="{61C3B7F1-6C2A-914B-8388-912C62461796}" type="presParOf" srcId="{65BB446A-A5A1-B744-A408-4F0D41A9BB03}" destId="{EC9B1DF2-C8A4-7C48-B23F-43C7FECFCBA1}" srcOrd="0" destOrd="0" presId="urn:microsoft.com/office/officeart/2005/8/layout/vList4"/>
    <dgm:cxn modelId="{0EF978AD-FA9F-5F4D-80F6-808BFA4081BA}" type="presParOf" srcId="{65BB446A-A5A1-B744-A408-4F0D41A9BB03}" destId="{1D8BBEDB-0EFA-304F-B04F-F0C4EFABDE0E}" srcOrd="1" destOrd="0" presId="urn:microsoft.com/office/officeart/2005/8/layout/vList4"/>
    <dgm:cxn modelId="{DD9FA2F1-DC91-0848-AABC-CACC5AD5EC8C}" type="presParOf" srcId="{65BB446A-A5A1-B744-A408-4F0D41A9BB03}" destId="{732EAC3E-05FB-BB47-A933-E93B8229068C}" srcOrd="2" destOrd="0" presId="urn:microsoft.com/office/officeart/2005/8/layout/vList4"/>
    <dgm:cxn modelId="{616FB015-8CCE-9746-A06E-02019A8F71AD}" type="presParOf" srcId="{C04445D3-7A3A-D14F-B244-290B762840E0}" destId="{5A02D593-DE42-F64E-AC0A-753F20A9E556}" srcOrd="1" destOrd="0" presId="urn:microsoft.com/office/officeart/2005/8/layout/vList4"/>
    <dgm:cxn modelId="{D86CAA98-9C28-214E-8B7C-5AF75AF3615B}" type="presParOf" srcId="{C04445D3-7A3A-D14F-B244-290B762840E0}" destId="{C432999B-68C0-3041-A688-05D74875955B}" srcOrd="2" destOrd="0" presId="urn:microsoft.com/office/officeart/2005/8/layout/vList4"/>
    <dgm:cxn modelId="{7D7808FC-7B6E-9F42-B65C-FE7186A062C0}" type="presParOf" srcId="{C432999B-68C0-3041-A688-05D74875955B}" destId="{20CC115A-0E5D-3549-8FFD-F1BC9E85AC17}" srcOrd="0" destOrd="0" presId="urn:microsoft.com/office/officeart/2005/8/layout/vList4"/>
    <dgm:cxn modelId="{9FEF8817-D394-8049-85CA-04D68755FC9A}" type="presParOf" srcId="{C432999B-68C0-3041-A688-05D74875955B}" destId="{17EEBE25-B527-7646-9AD4-305C1F991257}" srcOrd="1" destOrd="0" presId="urn:microsoft.com/office/officeart/2005/8/layout/vList4"/>
    <dgm:cxn modelId="{D2A292E5-E796-714F-BAB3-E95E02563AF7}" type="presParOf" srcId="{C432999B-68C0-3041-A688-05D74875955B}" destId="{F2B64857-5754-7543-9557-913824807E4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F94946-3360-491F-BC4C-E6BD7EEDFB2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6B0C586-FB66-48E5-97F1-FD3C61739F47}">
      <dgm:prSet phldrT="[Text]" custT="1"/>
      <dgm:spPr/>
      <dgm:t>
        <a:bodyPr/>
        <a:lstStyle/>
        <a:p>
          <a:r>
            <a:rPr lang="en-US" sz="1800">
              <a:latin typeface="Palatino Linotype" panose="02040502050505030304" pitchFamily="18" charset="0"/>
            </a:rPr>
            <a:t>Voting Rights</a:t>
          </a:r>
        </a:p>
      </dgm:t>
    </dgm:pt>
    <dgm:pt modelId="{D9E985C6-534C-4F3E-826A-FEE79D1FF2C7}" type="parTrans" cxnId="{49398A12-0D7C-4F39-9C55-AD112B0CF746}">
      <dgm:prSet/>
      <dgm:spPr/>
      <dgm:t>
        <a:bodyPr/>
        <a:lstStyle/>
        <a:p>
          <a:endParaRPr lang="en-US"/>
        </a:p>
      </dgm:t>
    </dgm:pt>
    <dgm:pt modelId="{E8A22645-6E91-4A92-A252-31F7F21A762C}" type="sibTrans" cxnId="{49398A12-0D7C-4F39-9C55-AD112B0CF746}">
      <dgm:prSet/>
      <dgm:spPr/>
      <dgm:t>
        <a:bodyPr/>
        <a:lstStyle/>
        <a:p>
          <a:endParaRPr lang="en-US"/>
        </a:p>
      </dgm:t>
    </dgm:pt>
    <dgm:pt modelId="{E1F8EC7F-24AF-4340-B8D4-761D6337A3C4}">
      <dgm:prSet phldrT="[Text]" custT="1"/>
      <dgm:spPr/>
      <dgm:t>
        <a:bodyPr/>
        <a:lstStyle/>
        <a:p>
          <a:r>
            <a:rPr lang="en-US" sz="1800">
              <a:latin typeface="Palatino Linotype" panose="02040502050505030304" pitchFamily="18" charset="0"/>
            </a:rPr>
            <a:t>Reproductive Health Care Access</a:t>
          </a:r>
        </a:p>
      </dgm:t>
    </dgm:pt>
    <dgm:pt modelId="{E808B27C-DE4B-43AF-B026-96C6FFA0AF36}" type="parTrans" cxnId="{E9377B2F-A2D5-47DB-A729-EB5B5F383B2F}">
      <dgm:prSet/>
      <dgm:spPr/>
      <dgm:t>
        <a:bodyPr/>
        <a:lstStyle/>
        <a:p>
          <a:endParaRPr lang="en-US"/>
        </a:p>
      </dgm:t>
    </dgm:pt>
    <dgm:pt modelId="{DB47D2F0-25DF-474C-8E08-06D350D4DE86}" type="sibTrans" cxnId="{E9377B2F-A2D5-47DB-A729-EB5B5F383B2F}">
      <dgm:prSet/>
      <dgm:spPr/>
      <dgm:t>
        <a:bodyPr/>
        <a:lstStyle/>
        <a:p>
          <a:endParaRPr lang="en-US"/>
        </a:p>
      </dgm:t>
    </dgm:pt>
    <dgm:pt modelId="{777BE193-65FE-C842-A110-0CC66CF0D6B8}">
      <dgm:prSet custT="1"/>
      <dgm:spPr/>
      <dgm:t>
        <a:bodyPr/>
        <a:lstStyle/>
        <a:p>
          <a:r>
            <a:rPr lang="en-US" sz="1800">
              <a:latin typeface="Palatino Linotype" panose="02040502050505030304" pitchFamily="18" charset="0"/>
            </a:rPr>
            <a:t>Criminal Justice</a:t>
          </a:r>
        </a:p>
      </dgm:t>
    </dgm:pt>
    <dgm:pt modelId="{422DE1B5-15DB-3541-B479-3CC275A0FD51}" type="sibTrans" cxnId="{999D2B9E-8FDC-DF4F-9406-5033A2507380}">
      <dgm:prSet/>
      <dgm:spPr/>
      <dgm:t>
        <a:bodyPr/>
        <a:lstStyle/>
        <a:p>
          <a:endParaRPr lang="en-US"/>
        </a:p>
      </dgm:t>
    </dgm:pt>
    <dgm:pt modelId="{D450D1AF-D674-384D-B6F5-54A9F075FECD}" type="parTrans" cxnId="{999D2B9E-8FDC-DF4F-9406-5033A2507380}">
      <dgm:prSet/>
      <dgm:spPr/>
      <dgm:t>
        <a:bodyPr/>
        <a:lstStyle/>
        <a:p>
          <a:endParaRPr lang="en-US"/>
        </a:p>
      </dgm:t>
    </dgm:pt>
    <dgm:pt modelId="{1AEFCCBD-72E7-A747-B27C-9154E4634024}" type="pres">
      <dgm:prSet presAssocID="{5BF94946-3360-491F-BC4C-E6BD7EEDFB29}" presName="linear" presStyleCnt="0">
        <dgm:presLayoutVars>
          <dgm:dir/>
          <dgm:resizeHandles val="exact"/>
        </dgm:presLayoutVars>
      </dgm:prSet>
      <dgm:spPr/>
    </dgm:pt>
    <dgm:pt modelId="{AB4B632C-7364-1647-886B-7BF51034C068}" type="pres">
      <dgm:prSet presAssocID="{86B0C586-FB66-48E5-97F1-FD3C61739F47}" presName="comp" presStyleCnt="0"/>
      <dgm:spPr/>
    </dgm:pt>
    <dgm:pt modelId="{83498FCD-7BD0-5240-83A5-8F1DA8B22203}" type="pres">
      <dgm:prSet presAssocID="{86B0C586-FB66-48E5-97F1-FD3C61739F47}" presName="box" presStyleLbl="node1" presStyleIdx="0" presStyleCnt="3"/>
      <dgm:spPr/>
    </dgm:pt>
    <dgm:pt modelId="{64C684A1-8F76-2C45-AADD-303203B06CF0}" type="pres">
      <dgm:prSet presAssocID="{86B0C586-FB66-48E5-97F1-FD3C61739F4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39000" b="-39000"/>
          </a:stretch>
        </a:blipFill>
      </dgm:spPr>
    </dgm:pt>
    <dgm:pt modelId="{B7BAC645-8EA4-FD49-9E3F-E38F7CEC30F3}" type="pres">
      <dgm:prSet presAssocID="{86B0C586-FB66-48E5-97F1-FD3C61739F47}" presName="text" presStyleLbl="node1" presStyleIdx="0" presStyleCnt="3">
        <dgm:presLayoutVars>
          <dgm:bulletEnabled val="1"/>
        </dgm:presLayoutVars>
      </dgm:prSet>
      <dgm:spPr/>
    </dgm:pt>
    <dgm:pt modelId="{1B689CC0-CC89-BD4F-BFF4-310E2CF5AC60}" type="pres">
      <dgm:prSet presAssocID="{E8A22645-6E91-4A92-A252-31F7F21A762C}" presName="spacer" presStyleCnt="0"/>
      <dgm:spPr/>
    </dgm:pt>
    <dgm:pt modelId="{F7D1720E-AFFE-2E48-BDB0-0F2C294005BE}" type="pres">
      <dgm:prSet presAssocID="{777BE193-65FE-C842-A110-0CC66CF0D6B8}" presName="comp" presStyleCnt="0"/>
      <dgm:spPr/>
    </dgm:pt>
    <dgm:pt modelId="{FA6A204A-A056-8744-852D-1E4769D28E9D}" type="pres">
      <dgm:prSet presAssocID="{777BE193-65FE-C842-A110-0CC66CF0D6B8}" presName="box" presStyleLbl="node1" presStyleIdx="1" presStyleCnt="3" custLinFactNeighborX="-2770" custLinFactNeighborY="785"/>
      <dgm:spPr/>
    </dgm:pt>
    <dgm:pt modelId="{F0959629-7CE9-4649-A94E-6E12F104A19B}" type="pres">
      <dgm:prSet presAssocID="{777BE193-65FE-C842-A110-0CC66CF0D6B8}"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6000" b="-26000"/>
          </a:stretch>
        </a:blipFill>
      </dgm:spPr>
    </dgm:pt>
    <dgm:pt modelId="{02568485-48C7-1144-ACBB-2ED2C569FFB9}" type="pres">
      <dgm:prSet presAssocID="{777BE193-65FE-C842-A110-0CC66CF0D6B8}" presName="text" presStyleLbl="node1" presStyleIdx="1" presStyleCnt="3">
        <dgm:presLayoutVars>
          <dgm:bulletEnabled val="1"/>
        </dgm:presLayoutVars>
      </dgm:prSet>
      <dgm:spPr/>
    </dgm:pt>
    <dgm:pt modelId="{CA730B9B-9A7A-0645-A054-1FEE3FD67ED5}" type="pres">
      <dgm:prSet presAssocID="{422DE1B5-15DB-3541-B479-3CC275A0FD51}" presName="spacer" presStyleCnt="0"/>
      <dgm:spPr/>
    </dgm:pt>
    <dgm:pt modelId="{37EBB6CB-0D56-BB42-8284-E227D0A6B920}" type="pres">
      <dgm:prSet presAssocID="{E1F8EC7F-24AF-4340-B8D4-761D6337A3C4}" presName="comp" presStyleCnt="0"/>
      <dgm:spPr/>
    </dgm:pt>
    <dgm:pt modelId="{8F3E230A-9365-F945-875A-3BF987F1A3E0}" type="pres">
      <dgm:prSet presAssocID="{E1F8EC7F-24AF-4340-B8D4-761D6337A3C4}" presName="box" presStyleLbl="node1" presStyleIdx="2" presStyleCnt="3"/>
      <dgm:spPr/>
    </dgm:pt>
    <dgm:pt modelId="{01DC3591-7F60-6240-B50E-C0A3D6E3C9B2}" type="pres">
      <dgm:prSet presAssocID="{E1F8EC7F-24AF-4340-B8D4-761D6337A3C4}" presName="img" presStyleLbl="fgImgPlace1" presStyleIdx="2" presStyleCnt="3"/>
      <dgm:spPr/>
    </dgm:pt>
    <dgm:pt modelId="{5C951DFE-BF44-2148-8690-6194A21A5AB5}" type="pres">
      <dgm:prSet presAssocID="{E1F8EC7F-24AF-4340-B8D4-761D6337A3C4}" presName="text" presStyleLbl="node1" presStyleIdx="2" presStyleCnt="3">
        <dgm:presLayoutVars>
          <dgm:bulletEnabled val="1"/>
        </dgm:presLayoutVars>
      </dgm:prSet>
      <dgm:spPr/>
    </dgm:pt>
  </dgm:ptLst>
  <dgm:cxnLst>
    <dgm:cxn modelId="{8D822504-EE20-0A43-9CA7-2920E5438A8A}" type="presOf" srcId="{777BE193-65FE-C842-A110-0CC66CF0D6B8}" destId="{02568485-48C7-1144-ACBB-2ED2C569FFB9}" srcOrd="1" destOrd="0" presId="urn:microsoft.com/office/officeart/2005/8/layout/vList4"/>
    <dgm:cxn modelId="{49398A12-0D7C-4F39-9C55-AD112B0CF746}" srcId="{5BF94946-3360-491F-BC4C-E6BD7EEDFB29}" destId="{86B0C586-FB66-48E5-97F1-FD3C61739F47}" srcOrd="0" destOrd="0" parTransId="{D9E985C6-534C-4F3E-826A-FEE79D1FF2C7}" sibTransId="{E8A22645-6E91-4A92-A252-31F7F21A762C}"/>
    <dgm:cxn modelId="{E9377B2F-A2D5-47DB-A729-EB5B5F383B2F}" srcId="{5BF94946-3360-491F-BC4C-E6BD7EEDFB29}" destId="{E1F8EC7F-24AF-4340-B8D4-761D6337A3C4}" srcOrd="2" destOrd="0" parTransId="{E808B27C-DE4B-43AF-B026-96C6FFA0AF36}" sibTransId="{DB47D2F0-25DF-474C-8E08-06D350D4DE86}"/>
    <dgm:cxn modelId="{8CC7E031-5417-324B-9591-5B73A3340E5A}" type="presOf" srcId="{86B0C586-FB66-48E5-97F1-FD3C61739F47}" destId="{B7BAC645-8EA4-FD49-9E3F-E38F7CEC30F3}" srcOrd="1" destOrd="0" presId="urn:microsoft.com/office/officeart/2005/8/layout/vList4"/>
    <dgm:cxn modelId="{6141D132-050E-8A43-A5D8-3BA7859FA406}" type="presOf" srcId="{E1F8EC7F-24AF-4340-B8D4-761D6337A3C4}" destId="{8F3E230A-9365-F945-875A-3BF987F1A3E0}" srcOrd="0" destOrd="0" presId="urn:microsoft.com/office/officeart/2005/8/layout/vList4"/>
    <dgm:cxn modelId="{3B7D4C96-4C47-F942-BBCE-0092501EB7D0}" type="presOf" srcId="{86B0C586-FB66-48E5-97F1-FD3C61739F47}" destId="{83498FCD-7BD0-5240-83A5-8F1DA8B22203}" srcOrd="0" destOrd="0" presId="urn:microsoft.com/office/officeart/2005/8/layout/vList4"/>
    <dgm:cxn modelId="{999D2B9E-8FDC-DF4F-9406-5033A2507380}" srcId="{5BF94946-3360-491F-BC4C-E6BD7EEDFB29}" destId="{777BE193-65FE-C842-A110-0CC66CF0D6B8}" srcOrd="1" destOrd="0" parTransId="{D450D1AF-D674-384D-B6F5-54A9F075FECD}" sibTransId="{422DE1B5-15DB-3541-B479-3CC275A0FD51}"/>
    <dgm:cxn modelId="{86DF34B5-F7E9-FF4F-9A63-86D04573CF6E}" type="presOf" srcId="{777BE193-65FE-C842-A110-0CC66CF0D6B8}" destId="{FA6A204A-A056-8744-852D-1E4769D28E9D}" srcOrd="0" destOrd="0" presId="urn:microsoft.com/office/officeart/2005/8/layout/vList4"/>
    <dgm:cxn modelId="{8EE239CC-5269-5640-8F3C-28D7AA9BF4E9}" type="presOf" srcId="{5BF94946-3360-491F-BC4C-E6BD7EEDFB29}" destId="{1AEFCCBD-72E7-A747-B27C-9154E4634024}" srcOrd="0" destOrd="0" presId="urn:microsoft.com/office/officeart/2005/8/layout/vList4"/>
    <dgm:cxn modelId="{B4A7A6DF-C135-024E-B176-816E72E2EA87}" type="presOf" srcId="{E1F8EC7F-24AF-4340-B8D4-761D6337A3C4}" destId="{5C951DFE-BF44-2148-8690-6194A21A5AB5}" srcOrd="1" destOrd="0" presId="urn:microsoft.com/office/officeart/2005/8/layout/vList4"/>
    <dgm:cxn modelId="{5D992556-090F-244E-990C-D5D85AFF6264}" type="presParOf" srcId="{1AEFCCBD-72E7-A747-B27C-9154E4634024}" destId="{AB4B632C-7364-1647-886B-7BF51034C068}" srcOrd="0" destOrd="0" presId="urn:microsoft.com/office/officeart/2005/8/layout/vList4"/>
    <dgm:cxn modelId="{0BBAAD2D-C2C9-DC43-BACF-6B537D0A32EE}" type="presParOf" srcId="{AB4B632C-7364-1647-886B-7BF51034C068}" destId="{83498FCD-7BD0-5240-83A5-8F1DA8B22203}" srcOrd="0" destOrd="0" presId="urn:microsoft.com/office/officeart/2005/8/layout/vList4"/>
    <dgm:cxn modelId="{EC400DD8-B660-D245-817F-B7DAE15029AA}" type="presParOf" srcId="{AB4B632C-7364-1647-886B-7BF51034C068}" destId="{64C684A1-8F76-2C45-AADD-303203B06CF0}" srcOrd="1" destOrd="0" presId="urn:microsoft.com/office/officeart/2005/8/layout/vList4"/>
    <dgm:cxn modelId="{7E4BEA2A-45ED-3447-8371-B6B4B6F36B21}" type="presParOf" srcId="{AB4B632C-7364-1647-886B-7BF51034C068}" destId="{B7BAC645-8EA4-FD49-9E3F-E38F7CEC30F3}" srcOrd="2" destOrd="0" presId="urn:microsoft.com/office/officeart/2005/8/layout/vList4"/>
    <dgm:cxn modelId="{C67651B6-6103-D24F-A01C-805A746DB59F}" type="presParOf" srcId="{1AEFCCBD-72E7-A747-B27C-9154E4634024}" destId="{1B689CC0-CC89-BD4F-BFF4-310E2CF5AC60}" srcOrd="1" destOrd="0" presId="urn:microsoft.com/office/officeart/2005/8/layout/vList4"/>
    <dgm:cxn modelId="{9141218F-5965-A34B-AB08-48068E58E2B4}" type="presParOf" srcId="{1AEFCCBD-72E7-A747-B27C-9154E4634024}" destId="{F7D1720E-AFFE-2E48-BDB0-0F2C294005BE}" srcOrd="2" destOrd="0" presId="urn:microsoft.com/office/officeart/2005/8/layout/vList4"/>
    <dgm:cxn modelId="{B48235C8-8F0D-D945-B087-79066CC129DA}" type="presParOf" srcId="{F7D1720E-AFFE-2E48-BDB0-0F2C294005BE}" destId="{FA6A204A-A056-8744-852D-1E4769D28E9D}" srcOrd="0" destOrd="0" presId="urn:microsoft.com/office/officeart/2005/8/layout/vList4"/>
    <dgm:cxn modelId="{8604B265-13D2-BB49-A5BF-AECFC37CAA04}" type="presParOf" srcId="{F7D1720E-AFFE-2E48-BDB0-0F2C294005BE}" destId="{F0959629-7CE9-4649-A94E-6E12F104A19B}" srcOrd="1" destOrd="0" presId="urn:microsoft.com/office/officeart/2005/8/layout/vList4"/>
    <dgm:cxn modelId="{CD8BEB80-D4C9-0D4D-B5C1-9151F0E579DA}" type="presParOf" srcId="{F7D1720E-AFFE-2E48-BDB0-0F2C294005BE}" destId="{02568485-48C7-1144-ACBB-2ED2C569FFB9}" srcOrd="2" destOrd="0" presId="urn:microsoft.com/office/officeart/2005/8/layout/vList4"/>
    <dgm:cxn modelId="{B95B3B78-3FDB-3148-A02A-60B2DCEA71DA}" type="presParOf" srcId="{1AEFCCBD-72E7-A747-B27C-9154E4634024}" destId="{CA730B9B-9A7A-0645-A054-1FEE3FD67ED5}" srcOrd="3" destOrd="0" presId="urn:microsoft.com/office/officeart/2005/8/layout/vList4"/>
    <dgm:cxn modelId="{543653A0-E538-B94E-8680-D4BF6EC227A5}" type="presParOf" srcId="{1AEFCCBD-72E7-A747-B27C-9154E4634024}" destId="{37EBB6CB-0D56-BB42-8284-E227D0A6B920}" srcOrd="4" destOrd="0" presId="urn:microsoft.com/office/officeart/2005/8/layout/vList4"/>
    <dgm:cxn modelId="{BC2EC724-A408-2E4A-A0B8-646003AC4B69}" type="presParOf" srcId="{37EBB6CB-0D56-BB42-8284-E227D0A6B920}" destId="{8F3E230A-9365-F945-875A-3BF987F1A3E0}" srcOrd="0" destOrd="0" presId="urn:microsoft.com/office/officeart/2005/8/layout/vList4"/>
    <dgm:cxn modelId="{7286BCB8-07F4-7546-9734-CFB5CEC3A45D}" type="presParOf" srcId="{37EBB6CB-0D56-BB42-8284-E227D0A6B920}" destId="{01DC3591-7F60-6240-B50E-C0A3D6E3C9B2}" srcOrd="1" destOrd="0" presId="urn:microsoft.com/office/officeart/2005/8/layout/vList4"/>
    <dgm:cxn modelId="{B082B7EB-074C-2C42-922D-5AA3E0A2751A}" type="presParOf" srcId="{37EBB6CB-0D56-BB42-8284-E227D0A6B920}" destId="{5C951DFE-BF44-2148-8690-6194A21A5AB5}"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F94946-3360-491F-BC4C-E6BD7EEDFB29}"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E1F8EC7F-24AF-4340-B8D4-761D6337A3C4}">
      <dgm:prSet phldrT="[Text]" custT="1"/>
      <dgm:spPr/>
      <dgm:t>
        <a:bodyPr/>
        <a:lstStyle/>
        <a:p>
          <a:r>
            <a:rPr lang="en-US" sz="1800">
              <a:latin typeface="Palatino Linotype" panose="02040502050505030304" pitchFamily="18" charset="0"/>
            </a:rPr>
            <a:t>Immigration</a:t>
          </a:r>
        </a:p>
      </dgm:t>
    </dgm:pt>
    <dgm:pt modelId="{E808B27C-DE4B-43AF-B026-96C6FFA0AF36}" type="parTrans" cxnId="{E9377B2F-A2D5-47DB-A729-EB5B5F383B2F}">
      <dgm:prSet/>
      <dgm:spPr/>
      <dgm:t>
        <a:bodyPr/>
        <a:lstStyle/>
        <a:p>
          <a:endParaRPr lang="en-US"/>
        </a:p>
      </dgm:t>
    </dgm:pt>
    <dgm:pt modelId="{DB47D2F0-25DF-474C-8E08-06D350D4DE86}" type="sibTrans" cxnId="{E9377B2F-A2D5-47DB-A729-EB5B5F383B2F}">
      <dgm:prSet/>
      <dgm:spPr/>
      <dgm:t>
        <a:bodyPr/>
        <a:lstStyle/>
        <a:p>
          <a:endParaRPr lang="en-US"/>
        </a:p>
      </dgm:t>
    </dgm:pt>
    <dgm:pt modelId="{B84D48B4-93E2-4E79-9E03-A5BE24788057}">
      <dgm:prSet custT="1"/>
      <dgm:spPr/>
      <dgm:t>
        <a:bodyPr/>
        <a:lstStyle/>
        <a:p>
          <a:r>
            <a:rPr lang="en-US" sz="1600" i="1">
              <a:latin typeface="Palatino Linotype" panose="02040502050505030304" pitchFamily="18" charset="0"/>
            </a:rPr>
            <a:t>Trump v. Hawaii </a:t>
          </a:r>
          <a:r>
            <a:rPr lang="en-US" sz="1600">
              <a:latin typeface="Palatino Linotype" panose="02040502050505030304" pitchFamily="18" charset="0"/>
            </a:rPr>
            <a:t>(2018)</a:t>
          </a:r>
        </a:p>
      </dgm:t>
    </dgm:pt>
    <dgm:pt modelId="{A39FA3A9-CA14-4060-981C-A544A3A554CD}" type="parTrans" cxnId="{E6FC8E6B-38C6-4191-8F2D-63364714C0FE}">
      <dgm:prSet/>
      <dgm:spPr/>
      <dgm:t>
        <a:bodyPr/>
        <a:lstStyle/>
        <a:p>
          <a:endParaRPr lang="en-US"/>
        </a:p>
      </dgm:t>
    </dgm:pt>
    <dgm:pt modelId="{A48BD31B-0421-4EB5-AAD4-2452CE4E10AD}" type="sibTrans" cxnId="{E6FC8E6B-38C6-4191-8F2D-63364714C0FE}">
      <dgm:prSet/>
      <dgm:spPr/>
      <dgm:t>
        <a:bodyPr/>
        <a:lstStyle/>
        <a:p>
          <a:endParaRPr lang="en-US"/>
        </a:p>
      </dgm:t>
    </dgm:pt>
    <dgm:pt modelId="{A71A042F-F8C9-0544-A45D-A7837F02A96C}">
      <dgm:prSet custT="1"/>
      <dgm:spPr/>
      <dgm:t>
        <a:bodyPr/>
        <a:lstStyle/>
        <a:p>
          <a:r>
            <a:rPr lang="en-US" sz="1800">
              <a:latin typeface="Palatino Linotype" panose="02040502050505030304" pitchFamily="18" charset="0"/>
            </a:rPr>
            <a:t>Anti-Discrimination</a:t>
          </a:r>
        </a:p>
      </dgm:t>
    </dgm:pt>
    <dgm:pt modelId="{1A068A89-C806-3342-9545-04DED73EE6AE}" type="parTrans" cxnId="{0682AD41-0BD2-CF46-BB47-93E0F6F6ACCB}">
      <dgm:prSet/>
      <dgm:spPr/>
      <dgm:t>
        <a:bodyPr/>
        <a:lstStyle/>
        <a:p>
          <a:endParaRPr lang="en-US"/>
        </a:p>
      </dgm:t>
    </dgm:pt>
    <dgm:pt modelId="{87F58682-3240-7F42-B1DA-9C6AEA67FFA8}" type="sibTrans" cxnId="{0682AD41-0BD2-CF46-BB47-93E0F6F6ACCB}">
      <dgm:prSet/>
      <dgm:spPr/>
      <dgm:t>
        <a:bodyPr/>
        <a:lstStyle/>
        <a:p>
          <a:endParaRPr lang="en-US"/>
        </a:p>
      </dgm:t>
    </dgm:pt>
    <dgm:pt modelId="{D60CDEF3-996E-8748-A59C-B4685C4B9460}">
      <dgm:prSet custT="1"/>
      <dgm:spPr/>
      <dgm:t>
        <a:bodyPr/>
        <a:lstStyle/>
        <a:p>
          <a:r>
            <a:rPr lang="en-US" sz="1400" i="1">
              <a:latin typeface="Palatino Linotype" panose="02040502050505030304" pitchFamily="18" charset="0"/>
            </a:rPr>
            <a:t>Masterpiece Cakeshop v. Colorado Civil Rights Commission </a:t>
          </a:r>
          <a:r>
            <a:rPr lang="en-US" sz="1400">
              <a:latin typeface="Palatino Linotype" panose="02040502050505030304" pitchFamily="18" charset="0"/>
            </a:rPr>
            <a:t>(2018)</a:t>
          </a:r>
        </a:p>
      </dgm:t>
    </dgm:pt>
    <dgm:pt modelId="{224DAD11-4282-1F43-9DF3-350B74A2D49A}" type="parTrans" cxnId="{138CDAED-3118-2443-948C-F0B55AC1C2ED}">
      <dgm:prSet/>
      <dgm:spPr/>
      <dgm:t>
        <a:bodyPr/>
        <a:lstStyle/>
        <a:p>
          <a:endParaRPr lang="en-US"/>
        </a:p>
      </dgm:t>
    </dgm:pt>
    <dgm:pt modelId="{A931355A-5BD4-AB45-903B-F0AF32AB4CC3}" type="sibTrans" cxnId="{138CDAED-3118-2443-948C-F0B55AC1C2ED}">
      <dgm:prSet/>
      <dgm:spPr/>
      <dgm:t>
        <a:bodyPr/>
        <a:lstStyle/>
        <a:p>
          <a:endParaRPr lang="en-US"/>
        </a:p>
      </dgm:t>
    </dgm:pt>
    <dgm:pt modelId="{770E01C8-8BC3-8D41-AFBB-5AD52D7A9F95}">
      <dgm:prSet custT="1"/>
      <dgm:spPr/>
      <dgm:t>
        <a:bodyPr/>
        <a:lstStyle/>
        <a:p>
          <a:r>
            <a:rPr lang="en-US" sz="1600" i="1">
              <a:latin typeface="Palatino Linotype" panose="02040502050505030304" pitchFamily="18" charset="0"/>
            </a:rPr>
            <a:t>Department of Commerce v. New York </a:t>
          </a:r>
          <a:r>
            <a:rPr lang="en-US" sz="1600" i="0">
              <a:latin typeface="Palatino Linotype" panose="02040502050505030304" pitchFamily="18" charset="0"/>
            </a:rPr>
            <a:t>(2019)</a:t>
          </a:r>
          <a:endParaRPr lang="en-US" sz="1600" i="1">
            <a:latin typeface="Palatino Linotype" panose="02040502050505030304" pitchFamily="18" charset="0"/>
          </a:endParaRPr>
        </a:p>
      </dgm:t>
    </dgm:pt>
    <dgm:pt modelId="{A30C27B5-B77D-8540-81A9-C9B4D5C65D92}" type="parTrans" cxnId="{5FC8E327-F492-FC48-9D4F-4FAD0570081F}">
      <dgm:prSet/>
      <dgm:spPr/>
      <dgm:t>
        <a:bodyPr/>
        <a:lstStyle/>
        <a:p>
          <a:endParaRPr lang="en-US"/>
        </a:p>
      </dgm:t>
    </dgm:pt>
    <dgm:pt modelId="{E8F730A4-9CAF-1446-B554-F37C4C1CE01A}" type="sibTrans" cxnId="{5FC8E327-F492-FC48-9D4F-4FAD0570081F}">
      <dgm:prSet/>
      <dgm:spPr/>
      <dgm:t>
        <a:bodyPr/>
        <a:lstStyle/>
        <a:p>
          <a:endParaRPr lang="en-US"/>
        </a:p>
      </dgm:t>
    </dgm:pt>
    <dgm:pt modelId="{D6C5257A-9F7E-C049-B47B-22CA406736FC}">
      <dgm:prSet custT="1"/>
      <dgm:spPr/>
      <dgm:t>
        <a:bodyPr/>
        <a:lstStyle/>
        <a:p>
          <a:r>
            <a:rPr lang="en-US" sz="1400" i="1" err="1">
              <a:latin typeface="Palatino Linotype" panose="02040502050505030304" pitchFamily="18" charset="0"/>
            </a:rPr>
            <a:t>Zarda</a:t>
          </a:r>
          <a:r>
            <a:rPr lang="en-US" sz="1400" i="1">
              <a:latin typeface="Palatino Linotype" panose="02040502050505030304" pitchFamily="18" charset="0"/>
            </a:rPr>
            <a:t> v. Altitude Express </a:t>
          </a:r>
          <a:r>
            <a:rPr lang="en-US" sz="1400" i="0">
              <a:latin typeface="Palatino Linotype" panose="02040502050505030304" pitchFamily="18" charset="0"/>
            </a:rPr>
            <a:t>(2d Cir., 2018)</a:t>
          </a:r>
          <a:endParaRPr lang="en-US" sz="1400" i="1">
            <a:latin typeface="Palatino Linotype" panose="02040502050505030304" pitchFamily="18" charset="0"/>
          </a:endParaRPr>
        </a:p>
      </dgm:t>
    </dgm:pt>
    <dgm:pt modelId="{F5C33A3A-1505-684A-AE7E-A0D1873D587C}" type="parTrans" cxnId="{EF6A68CB-FF6A-9447-BE03-25B011D1E6F5}">
      <dgm:prSet/>
      <dgm:spPr/>
      <dgm:t>
        <a:bodyPr/>
        <a:lstStyle/>
        <a:p>
          <a:endParaRPr lang="en-US"/>
        </a:p>
      </dgm:t>
    </dgm:pt>
    <dgm:pt modelId="{39AC7844-AB06-AF49-967F-7912FC43B0E6}" type="sibTrans" cxnId="{EF6A68CB-FF6A-9447-BE03-25B011D1E6F5}">
      <dgm:prSet/>
      <dgm:spPr/>
      <dgm:t>
        <a:bodyPr/>
        <a:lstStyle/>
        <a:p>
          <a:endParaRPr lang="en-US"/>
        </a:p>
      </dgm:t>
    </dgm:pt>
    <dgm:pt modelId="{25630C9C-06AE-414F-A4CF-7AFE8FB54B38}">
      <dgm:prSet custT="1"/>
      <dgm:spPr/>
      <dgm:t>
        <a:bodyPr/>
        <a:lstStyle/>
        <a:p>
          <a:r>
            <a:rPr lang="en-US" sz="1400" i="1">
              <a:latin typeface="Palatino Linotype" panose="02040502050505030304" pitchFamily="18" charset="0"/>
            </a:rPr>
            <a:t>EEOC v.</a:t>
          </a:r>
          <a:r>
            <a:rPr lang="en-US" sz="1400" b="0" i="1">
              <a:solidFill>
                <a:srgbClr val="333333"/>
              </a:solidFill>
              <a:effectLst/>
              <a:latin typeface="Palatino Linotype" panose="02040502050505030304" pitchFamily="18" charset="0"/>
            </a:rPr>
            <a:t> R.G. &amp; G.R. Harris Funeral Homes Inc</a:t>
          </a:r>
          <a:r>
            <a:rPr lang="en-US" sz="1400" b="0" i="0">
              <a:solidFill>
                <a:srgbClr val="333333"/>
              </a:solidFill>
              <a:effectLst/>
              <a:latin typeface="Georgia" panose="02040502050405020303" pitchFamily="18" charset="0"/>
            </a:rPr>
            <a:t>. </a:t>
          </a:r>
          <a:r>
            <a:rPr lang="en-US" sz="1400" b="0" i="0">
              <a:latin typeface="Palatino Linotype" panose="02040502050505030304" pitchFamily="18" charset="0"/>
            </a:rPr>
            <a:t>(6th Cir., 2018)</a:t>
          </a:r>
        </a:p>
      </dgm:t>
    </dgm:pt>
    <dgm:pt modelId="{D8F52731-4324-E94E-8518-BE5D03839E1E}" type="parTrans" cxnId="{807ADD06-74E2-F743-A6E3-A96400D1F3A8}">
      <dgm:prSet/>
      <dgm:spPr/>
      <dgm:t>
        <a:bodyPr/>
        <a:lstStyle/>
        <a:p>
          <a:endParaRPr lang="en-US"/>
        </a:p>
      </dgm:t>
    </dgm:pt>
    <dgm:pt modelId="{A7BF0BA9-6731-3342-BF75-C50FAADB0804}" type="sibTrans" cxnId="{807ADD06-74E2-F743-A6E3-A96400D1F3A8}">
      <dgm:prSet/>
      <dgm:spPr/>
      <dgm:t>
        <a:bodyPr/>
        <a:lstStyle/>
        <a:p>
          <a:endParaRPr lang="en-US"/>
        </a:p>
      </dgm:t>
    </dgm:pt>
    <dgm:pt modelId="{445652D1-21F9-4C6F-B28A-66A8469C322A}" type="pres">
      <dgm:prSet presAssocID="{5BF94946-3360-491F-BC4C-E6BD7EEDFB29}" presName="Name0" presStyleCnt="0">
        <dgm:presLayoutVars>
          <dgm:dir/>
          <dgm:animLvl val="lvl"/>
          <dgm:resizeHandles val="exact"/>
        </dgm:presLayoutVars>
      </dgm:prSet>
      <dgm:spPr/>
    </dgm:pt>
    <dgm:pt modelId="{004DDBE5-63EB-4677-B61C-5FB457F10018}" type="pres">
      <dgm:prSet presAssocID="{E1F8EC7F-24AF-4340-B8D4-761D6337A3C4}" presName="composite" presStyleCnt="0"/>
      <dgm:spPr/>
    </dgm:pt>
    <dgm:pt modelId="{C889585C-C14F-43AC-9F5D-9E3271FDB354}" type="pres">
      <dgm:prSet presAssocID="{E1F8EC7F-24AF-4340-B8D4-761D6337A3C4}" presName="parTx" presStyleLbl="alignNode1" presStyleIdx="0" presStyleCnt="2" custScaleY="91017" custLinFactNeighborX="-1" custLinFactNeighborY="-750">
        <dgm:presLayoutVars>
          <dgm:chMax val="0"/>
          <dgm:chPref val="0"/>
          <dgm:bulletEnabled val="1"/>
        </dgm:presLayoutVars>
      </dgm:prSet>
      <dgm:spPr/>
    </dgm:pt>
    <dgm:pt modelId="{E567F853-E06A-41A2-B0A6-F37ADC7272DC}" type="pres">
      <dgm:prSet presAssocID="{E1F8EC7F-24AF-4340-B8D4-761D6337A3C4}" presName="desTx" presStyleLbl="alignAccFollowNode1" presStyleIdx="0" presStyleCnt="2">
        <dgm:presLayoutVars>
          <dgm:bulletEnabled val="1"/>
        </dgm:presLayoutVars>
      </dgm:prSet>
      <dgm:spPr/>
    </dgm:pt>
    <dgm:pt modelId="{62823C03-350D-C84B-B62C-ACA9F1F628CC}" type="pres">
      <dgm:prSet presAssocID="{DB47D2F0-25DF-474C-8E08-06D350D4DE86}" presName="space" presStyleCnt="0"/>
      <dgm:spPr/>
    </dgm:pt>
    <dgm:pt modelId="{5F8ADC77-F391-3944-BCFF-1F45F4F66233}" type="pres">
      <dgm:prSet presAssocID="{A71A042F-F8C9-0544-A45D-A7837F02A96C}" presName="composite" presStyleCnt="0"/>
      <dgm:spPr/>
    </dgm:pt>
    <dgm:pt modelId="{F3616FB4-3311-FA4F-AAD1-116603BA1338}" type="pres">
      <dgm:prSet presAssocID="{A71A042F-F8C9-0544-A45D-A7837F02A96C}" presName="parTx" presStyleLbl="alignNode1" presStyleIdx="1" presStyleCnt="2" custScaleY="91213" custLinFactNeighborX="1" custLinFactNeighborY="-3982">
        <dgm:presLayoutVars>
          <dgm:chMax val="0"/>
          <dgm:chPref val="0"/>
          <dgm:bulletEnabled val="1"/>
        </dgm:presLayoutVars>
      </dgm:prSet>
      <dgm:spPr/>
    </dgm:pt>
    <dgm:pt modelId="{F64FC9EB-49F4-7743-90F3-A93B6856719A}" type="pres">
      <dgm:prSet presAssocID="{A71A042F-F8C9-0544-A45D-A7837F02A96C}" presName="desTx" presStyleLbl="alignAccFollowNode1" presStyleIdx="1" presStyleCnt="2" custLinFactNeighborX="1" custLinFactNeighborY="2167">
        <dgm:presLayoutVars>
          <dgm:bulletEnabled val="1"/>
        </dgm:presLayoutVars>
      </dgm:prSet>
      <dgm:spPr/>
    </dgm:pt>
  </dgm:ptLst>
  <dgm:cxnLst>
    <dgm:cxn modelId="{807ADD06-74E2-F743-A6E3-A96400D1F3A8}" srcId="{A71A042F-F8C9-0544-A45D-A7837F02A96C}" destId="{25630C9C-06AE-414F-A4CF-7AFE8FB54B38}" srcOrd="2" destOrd="0" parTransId="{D8F52731-4324-E94E-8518-BE5D03839E1E}" sibTransId="{A7BF0BA9-6731-3342-BF75-C50FAADB0804}"/>
    <dgm:cxn modelId="{57D1DC11-1F7D-3148-97DF-E89376B8A0BD}" type="presOf" srcId="{770E01C8-8BC3-8D41-AFBB-5AD52D7A9F95}" destId="{E567F853-E06A-41A2-B0A6-F37ADC7272DC}" srcOrd="0" destOrd="1" presId="urn:microsoft.com/office/officeart/2005/8/layout/hList1"/>
    <dgm:cxn modelId="{5FC8E327-F492-FC48-9D4F-4FAD0570081F}" srcId="{E1F8EC7F-24AF-4340-B8D4-761D6337A3C4}" destId="{770E01C8-8BC3-8D41-AFBB-5AD52D7A9F95}" srcOrd="1" destOrd="0" parTransId="{A30C27B5-B77D-8540-81A9-C9B4D5C65D92}" sibTransId="{E8F730A4-9CAF-1446-B554-F37C4C1CE01A}"/>
    <dgm:cxn modelId="{E9377B2F-A2D5-47DB-A729-EB5B5F383B2F}" srcId="{5BF94946-3360-491F-BC4C-E6BD7EEDFB29}" destId="{E1F8EC7F-24AF-4340-B8D4-761D6337A3C4}" srcOrd="0" destOrd="0" parTransId="{E808B27C-DE4B-43AF-B026-96C6FFA0AF36}" sibTransId="{DB47D2F0-25DF-474C-8E08-06D350D4DE86}"/>
    <dgm:cxn modelId="{885D4D33-4210-F946-9474-6FDFFF59FC45}" type="presOf" srcId="{A71A042F-F8C9-0544-A45D-A7837F02A96C}" destId="{F3616FB4-3311-FA4F-AAD1-116603BA1338}" srcOrd="0" destOrd="0" presId="urn:microsoft.com/office/officeart/2005/8/layout/hList1"/>
    <dgm:cxn modelId="{0682AD41-0BD2-CF46-BB47-93E0F6F6ACCB}" srcId="{5BF94946-3360-491F-BC4C-E6BD7EEDFB29}" destId="{A71A042F-F8C9-0544-A45D-A7837F02A96C}" srcOrd="1" destOrd="0" parTransId="{1A068A89-C806-3342-9545-04DED73EE6AE}" sibTransId="{87F58682-3240-7F42-B1DA-9C6AEA67FFA8}"/>
    <dgm:cxn modelId="{A40E9443-42B9-4779-BB52-3765A2F3D76A}" type="presOf" srcId="{E1F8EC7F-24AF-4340-B8D4-761D6337A3C4}" destId="{C889585C-C14F-43AC-9F5D-9E3271FDB354}" srcOrd="0" destOrd="0" presId="urn:microsoft.com/office/officeart/2005/8/layout/hList1"/>
    <dgm:cxn modelId="{E6FC8E6B-38C6-4191-8F2D-63364714C0FE}" srcId="{E1F8EC7F-24AF-4340-B8D4-761D6337A3C4}" destId="{B84D48B4-93E2-4E79-9E03-A5BE24788057}" srcOrd="0" destOrd="0" parTransId="{A39FA3A9-CA14-4060-981C-A544A3A554CD}" sibTransId="{A48BD31B-0421-4EB5-AAD4-2452CE4E10AD}"/>
    <dgm:cxn modelId="{FEBE5350-3AA6-C34E-8F62-618BE26F2C85}" type="presOf" srcId="{D6C5257A-9F7E-C049-B47B-22CA406736FC}" destId="{F64FC9EB-49F4-7743-90F3-A93B6856719A}" srcOrd="0" destOrd="1" presId="urn:microsoft.com/office/officeart/2005/8/layout/hList1"/>
    <dgm:cxn modelId="{EF6A68CB-FF6A-9447-BE03-25B011D1E6F5}" srcId="{A71A042F-F8C9-0544-A45D-A7837F02A96C}" destId="{D6C5257A-9F7E-C049-B47B-22CA406736FC}" srcOrd="1" destOrd="0" parTransId="{F5C33A3A-1505-684A-AE7E-A0D1873D587C}" sibTransId="{39AC7844-AB06-AF49-967F-7912FC43B0E6}"/>
    <dgm:cxn modelId="{1B9B85CE-B1F7-F440-813F-97E018354A48}" type="presOf" srcId="{D60CDEF3-996E-8748-A59C-B4685C4B9460}" destId="{F64FC9EB-49F4-7743-90F3-A93B6856719A}" srcOrd="0" destOrd="0" presId="urn:microsoft.com/office/officeart/2005/8/layout/hList1"/>
    <dgm:cxn modelId="{CDFAB5E8-F0F1-1747-9A23-9D9B3622DDCC}" type="presOf" srcId="{25630C9C-06AE-414F-A4CF-7AFE8FB54B38}" destId="{F64FC9EB-49F4-7743-90F3-A93B6856719A}" srcOrd="0" destOrd="2" presId="urn:microsoft.com/office/officeart/2005/8/layout/hList1"/>
    <dgm:cxn modelId="{ECD9D1E8-BB53-4292-8E73-7D635F710750}" type="presOf" srcId="{B84D48B4-93E2-4E79-9E03-A5BE24788057}" destId="{E567F853-E06A-41A2-B0A6-F37ADC7272DC}" srcOrd="0" destOrd="0" presId="urn:microsoft.com/office/officeart/2005/8/layout/hList1"/>
    <dgm:cxn modelId="{D08A50EB-AA36-4B0E-88FA-2A1C22E39B31}" type="presOf" srcId="{5BF94946-3360-491F-BC4C-E6BD7EEDFB29}" destId="{445652D1-21F9-4C6F-B28A-66A8469C322A}" srcOrd="0" destOrd="0" presId="urn:microsoft.com/office/officeart/2005/8/layout/hList1"/>
    <dgm:cxn modelId="{138CDAED-3118-2443-948C-F0B55AC1C2ED}" srcId="{A71A042F-F8C9-0544-A45D-A7837F02A96C}" destId="{D60CDEF3-996E-8748-A59C-B4685C4B9460}" srcOrd="0" destOrd="0" parTransId="{224DAD11-4282-1F43-9DF3-350B74A2D49A}" sibTransId="{A931355A-5BD4-AB45-903B-F0AF32AB4CC3}"/>
    <dgm:cxn modelId="{1BC1D147-F370-46FB-8BF8-02AB7A21C6D4}" type="presParOf" srcId="{445652D1-21F9-4C6F-B28A-66A8469C322A}" destId="{004DDBE5-63EB-4677-B61C-5FB457F10018}" srcOrd="0" destOrd="0" presId="urn:microsoft.com/office/officeart/2005/8/layout/hList1"/>
    <dgm:cxn modelId="{81B88B61-74C3-4720-A329-7D2E6F4E173F}" type="presParOf" srcId="{004DDBE5-63EB-4677-B61C-5FB457F10018}" destId="{C889585C-C14F-43AC-9F5D-9E3271FDB354}" srcOrd="0" destOrd="0" presId="urn:microsoft.com/office/officeart/2005/8/layout/hList1"/>
    <dgm:cxn modelId="{5E05836D-125E-4C7E-A598-4D610AA4E88F}" type="presParOf" srcId="{004DDBE5-63EB-4677-B61C-5FB457F10018}" destId="{E567F853-E06A-41A2-B0A6-F37ADC7272DC}" srcOrd="1" destOrd="0" presId="urn:microsoft.com/office/officeart/2005/8/layout/hList1"/>
    <dgm:cxn modelId="{C59E650D-C907-B64A-8497-E2E162D05B4E}" type="presParOf" srcId="{445652D1-21F9-4C6F-B28A-66A8469C322A}" destId="{62823C03-350D-C84B-B62C-ACA9F1F628CC}" srcOrd="1" destOrd="0" presId="urn:microsoft.com/office/officeart/2005/8/layout/hList1"/>
    <dgm:cxn modelId="{05B9F445-E385-E545-9FEC-366F166CF419}" type="presParOf" srcId="{445652D1-21F9-4C6F-B28A-66A8469C322A}" destId="{5F8ADC77-F391-3944-BCFF-1F45F4F66233}" srcOrd="2" destOrd="0" presId="urn:microsoft.com/office/officeart/2005/8/layout/hList1"/>
    <dgm:cxn modelId="{3B6036DC-D216-984D-BF32-FFC165B87803}" type="presParOf" srcId="{5F8ADC77-F391-3944-BCFF-1F45F4F66233}" destId="{F3616FB4-3311-FA4F-AAD1-116603BA1338}" srcOrd="0" destOrd="0" presId="urn:microsoft.com/office/officeart/2005/8/layout/hList1"/>
    <dgm:cxn modelId="{42AABDE5-5F00-AC4B-AB99-51A5BD02EB8E}" type="presParOf" srcId="{5F8ADC77-F391-3944-BCFF-1F45F4F66233}" destId="{F64FC9EB-49F4-7743-90F3-A93B685671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C1EE4-9BC5-40F8-81D4-508F8D7C71C4}">
      <dsp:nvSpPr>
        <dsp:cNvPr id="0" name=""/>
        <dsp:cNvSpPr/>
      </dsp:nvSpPr>
      <dsp:spPr>
        <a:xfrm>
          <a:off x="26887" y="1298"/>
          <a:ext cx="3424559" cy="2054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alatino Linotype" panose="02040502050505030304" pitchFamily="18" charset="0"/>
            </a:rPr>
            <a:t>Composition of the Courts</a:t>
          </a:r>
        </a:p>
      </dsp:txBody>
      <dsp:txXfrm>
        <a:off x="26887" y="1298"/>
        <a:ext cx="3424559" cy="2054735"/>
      </dsp:txXfrm>
    </dsp:sp>
    <dsp:sp modelId="{C2BD2ECC-BBFD-B047-912C-9D120A5F08E1}">
      <dsp:nvSpPr>
        <dsp:cNvPr id="0" name=""/>
        <dsp:cNvSpPr/>
      </dsp:nvSpPr>
      <dsp:spPr>
        <a:xfrm>
          <a:off x="3793902" y="1298"/>
          <a:ext cx="3424559" cy="2054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alatino Linotype" panose="02040502050505030304" pitchFamily="18" charset="0"/>
            </a:rPr>
            <a:t>Judicial Nominations Process</a:t>
          </a:r>
        </a:p>
      </dsp:txBody>
      <dsp:txXfrm>
        <a:off x="3793902" y="1298"/>
        <a:ext cx="3424559" cy="2054735"/>
      </dsp:txXfrm>
    </dsp:sp>
    <dsp:sp modelId="{2F73735A-5259-4CD4-B045-10169C17CA7F}">
      <dsp:nvSpPr>
        <dsp:cNvPr id="0" name=""/>
        <dsp:cNvSpPr/>
      </dsp:nvSpPr>
      <dsp:spPr>
        <a:xfrm>
          <a:off x="41578" y="2355258"/>
          <a:ext cx="3424559" cy="2054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alatino Linotype" panose="02040502050505030304" pitchFamily="18" charset="0"/>
            </a:rPr>
            <a:t>Process Breakdown</a:t>
          </a:r>
        </a:p>
      </dsp:txBody>
      <dsp:txXfrm>
        <a:off x="41578" y="2355258"/>
        <a:ext cx="3424559" cy="2054735"/>
      </dsp:txXfrm>
    </dsp:sp>
    <dsp:sp modelId="{0DB50245-2226-42C9-9686-66DC44668EF3}">
      <dsp:nvSpPr>
        <dsp:cNvPr id="0" name=""/>
        <dsp:cNvSpPr/>
      </dsp:nvSpPr>
      <dsp:spPr>
        <a:xfrm>
          <a:off x="3793902" y="2398490"/>
          <a:ext cx="3424559" cy="2054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alatino Linotype" panose="02040502050505030304" pitchFamily="18" charset="0"/>
            </a:rPr>
            <a:t>Why Focus on the Courts?</a:t>
          </a:r>
        </a:p>
      </dsp:txBody>
      <dsp:txXfrm>
        <a:off x="3793902" y="2398490"/>
        <a:ext cx="3424559" cy="2054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381D5-5B42-4568-BA6A-97BB59E84995}">
      <dsp:nvSpPr>
        <dsp:cNvPr id="0" name=""/>
        <dsp:cNvSpPr/>
      </dsp:nvSpPr>
      <dsp:spPr>
        <a:xfrm>
          <a:off x="0" y="382543"/>
          <a:ext cx="808990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16560" rIns="62786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chemeClr val="tx2"/>
              </a:solidFill>
              <a:latin typeface="Palatino Linotype" panose="02040502050505030304" pitchFamily="18" charset="0"/>
            </a:rPr>
            <a:t>Designers</a:t>
          </a:r>
        </a:p>
      </dsp:txBody>
      <dsp:txXfrm>
        <a:off x="0" y="382543"/>
        <a:ext cx="8089900" cy="882000"/>
      </dsp:txXfrm>
    </dsp:sp>
    <dsp:sp modelId="{67B6578D-5849-4FAB-84D4-91F3CB3A3FAE}">
      <dsp:nvSpPr>
        <dsp:cNvPr id="0" name=""/>
        <dsp:cNvSpPr/>
      </dsp:nvSpPr>
      <dsp:spPr>
        <a:xfrm>
          <a:off x="404495" y="87343"/>
          <a:ext cx="566293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Palatino Linotype" panose="02040502050505030304" pitchFamily="18" charset="0"/>
            </a:rPr>
            <a:t>Article I: Legislative Branch</a:t>
          </a:r>
        </a:p>
      </dsp:txBody>
      <dsp:txXfrm>
        <a:off x="433316" y="116164"/>
        <a:ext cx="5605288" cy="532758"/>
      </dsp:txXfrm>
    </dsp:sp>
    <dsp:sp modelId="{622160F4-D5F4-4AFF-A1EE-0C20AC78AAF8}">
      <dsp:nvSpPr>
        <dsp:cNvPr id="0" name=""/>
        <dsp:cNvSpPr/>
      </dsp:nvSpPr>
      <dsp:spPr>
        <a:xfrm>
          <a:off x="0" y="1667744"/>
          <a:ext cx="8089900" cy="1228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16560" rIns="62786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chemeClr val="tx2"/>
              </a:solidFill>
              <a:latin typeface="Palatino Linotype" panose="02040502050505030304" pitchFamily="18" charset="0"/>
            </a:rPr>
            <a:t>Implementers</a:t>
          </a:r>
        </a:p>
        <a:p>
          <a:pPr marL="228600" lvl="1" indent="-228600" algn="l" defTabSz="889000">
            <a:lnSpc>
              <a:spcPct val="90000"/>
            </a:lnSpc>
            <a:spcBef>
              <a:spcPct val="0"/>
            </a:spcBef>
            <a:spcAft>
              <a:spcPct val="15000"/>
            </a:spcAft>
            <a:buChar char="•"/>
          </a:pPr>
          <a:r>
            <a:rPr lang="en-US" sz="2000" kern="1200">
              <a:solidFill>
                <a:schemeClr val="tx2"/>
              </a:solidFill>
              <a:latin typeface="Palatino Linotype" panose="02040502050505030304" pitchFamily="18" charset="0"/>
            </a:rPr>
            <a:t>Enforcers</a:t>
          </a:r>
        </a:p>
      </dsp:txBody>
      <dsp:txXfrm>
        <a:off x="0" y="1667744"/>
        <a:ext cx="8089900" cy="1228500"/>
      </dsp:txXfrm>
    </dsp:sp>
    <dsp:sp modelId="{EDC2677C-A5FF-46AA-82C8-934C266C35A4}">
      <dsp:nvSpPr>
        <dsp:cNvPr id="0" name=""/>
        <dsp:cNvSpPr/>
      </dsp:nvSpPr>
      <dsp:spPr>
        <a:xfrm>
          <a:off x="404495" y="1372543"/>
          <a:ext cx="566293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889000">
            <a:lnSpc>
              <a:spcPct val="90000"/>
            </a:lnSpc>
            <a:spcBef>
              <a:spcPct val="0"/>
            </a:spcBef>
            <a:spcAft>
              <a:spcPct val="35000"/>
            </a:spcAft>
            <a:buNone/>
          </a:pPr>
          <a:r>
            <a:rPr lang="en-US" sz="2000" kern="1200">
              <a:latin typeface="Palatino Linotype" panose="02040502050505030304" pitchFamily="18" charset="0"/>
            </a:rPr>
            <a:t>Article II: Executive Branch</a:t>
          </a:r>
        </a:p>
      </dsp:txBody>
      <dsp:txXfrm>
        <a:off x="433316" y="1401364"/>
        <a:ext cx="5605288" cy="532758"/>
      </dsp:txXfrm>
    </dsp:sp>
    <dsp:sp modelId="{37BC0939-6267-4D17-BFA9-EA18BF63FAC9}">
      <dsp:nvSpPr>
        <dsp:cNvPr id="0" name=""/>
        <dsp:cNvSpPr/>
      </dsp:nvSpPr>
      <dsp:spPr>
        <a:xfrm>
          <a:off x="0" y="3304013"/>
          <a:ext cx="808990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416560" rIns="62786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chemeClr val="tx2"/>
              </a:solidFill>
              <a:latin typeface="Palatino Linotype" panose="02040502050505030304" pitchFamily="18" charset="0"/>
            </a:rPr>
            <a:t>Interpreters</a:t>
          </a:r>
        </a:p>
      </dsp:txBody>
      <dsp:txXfrm>
        <a:off x="0" y="3304013"/>
        <a:ext cx="8089900" cy="882000"/>
      </dsp:txXfrm>
    </dsp:sp>
    <dsp:sp modelId="{880DB43A-AA08-4F1A-9C98-12CB8D5C9CCD}">
      <dsp:nvSpPr>
        <dsp:cNvPr id="0" name=""/>
        <dsp:cNvSpPr/>
      </dsp:nvSpPr>
      <dsp:spPr>
        <a:xfrm>
          <a:off x="404495" y="3004243"/>
          <a:ext cx="566293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889000">
            <a:lnSpc>
              <a:spcPct val="90000"/>
            </a:lnSpc>
            <a:spcBef>
              <a:spcPct val="0"/>
            </a:spcBef>
            <a:spcAft>
              <a:spcPct val="35000"/>
            </a:spcAft>
            <a:buNone/>
          </a:pPr>
          <a:r>
            <a:rPr lang="en-US" sz="2000" kern="1200">
              <a:latin typeface="Palatino Linotype" panose="02040502050505030304" pitchFamily="18" charset="0"/>
            </a:rPr>
            <a:t>Article III: Judicial Branch</a:t>
          </a:r>
        </a:p>
      </dsp:txBody>
      <dsp:txXfrm>
        <a:off x="433316" y="3033064"/>
        <a:ext cx="560528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381D5-5B42-4568-BA6A-97BB59E84995}">
      <dsp:nvSpPr>
        <dsp:cNvPr id="0" name=""/>
        <dsp:cNvSpPr/>
      </dsp:nvSpPr>
      <dsp:spPr>
        <a:xfrm>
          <a:off x="0" y="304513"/>
          <a:ext cx="80899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333248" rIns="62786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solidFill>
                <a:schemeClr val="tx1"/>
              </a:solidFill>
              <a:latin typeface="Palatino Linotype" panose="02040502050505030304" pitchFamily="18" charset="0"/>
            </a:rPr>
            <a:t>9 seats</a:t>
          </a:r>
        </a:p>
        <a:p>
          <a:pPr marL="171450" lvl="1" indent="-171450" algn="l" defTabSz="711200">
            <a:lnSpc>
              <a:spcPct val="90000"/>
            </a:lnSpc>
            <a:spcBef>
              <a:spcPct val="0"/>
            </a:spcBef>
            <a:spcAft>
              <a:spcPct val="15000"/>
            </a:spcAft>
            <a:buChar char="•"/>
          </a:pPr>
          <a:r>
            <a:rPr lang="en-US" sz="1600" kern="1200" dirty="0">
              <a:solidFill>
                <a:schemeClr val="tx1"/>
              </a:solidFill>
              <a:latin typeface="Palatino Linotype" panose="02040502050505030304" pitchFamily="18" charset="0"/>
            </a:rPr>
            <a:t>Hears only </a:t>
          </a:r>
          <a:r>
            <a:rPr lang="en-US" sz="1600" b="1" kern="1200" dirty="0">
              <a:solidFill>
                <a:schemeClr val="tx1"/>
              </a:solidFill>
              <a:latin typeface="Palatino Linotype" panose="02040502050505030304" pitchFamily="18" charset="0"/>
            </a:rPr>
            <a:t>75-80 cases</a:t>
          </a:r>
        </a:p>
        <a:p>
          <a:pPr marL="171450" lvl="1" indent="-171450" algn="l" defTabSz="711200">
            <a:lnSpc>
              <a:spcPct val="90000"/>
            </a:lnSpc>
            <a:spcBef>
              <a:spcPct val="0"/>
            </a:spcBef>
            <a:spcAft>
              <a:spcPct val="15000"/>
            </a:spcAft>
            <a:buChar char="•"/>
          </a:pPr>
          <a:r>
            <a:rPr lang="en-US" sz="1600" b="1" kern="1200" dirty="0">
              <a:solidFill>
                <a:schemeClr val="tx1"/>
              </a:solidFill>
              <a:latin typeface="Palatino Linotype" panose="02040502050505030304" pitchFamily="18" charset="0"/>
            </a:rPr>
            <a:t>More than 10,000 petitions </a:t>
          </a:r>
          <a:r>
            <a:rPr lang="en-US" sz="1600" b="0" kern="1200" dirty="0">
              <a:solidFill>
                <a:schemeClr val="tx1"/>
              </a:solidFill>
              <a:latin typeface="Palatino Linotype" panose="02040502050505030304" pitchFamily="18" charset="0"/>
            </a:rPr>
            <a:t>submitted annually</a:t>
          </a:r>
          <a:endParaRPr lang="en-US" sz="1600" b="1" kern="1200" dirty="0">
            <a:solidFill>
              <a:schemeClr val="tx1"/>
            </a:solidFill>
            <a:latin typeface="Palatino Linotype" panose="02040502050505030304" pitchFamily="18" charset="0"/>
          </a:endParaRPr>
        </a:p>
      </dsp:txBody>
      <dsp:txXfrm>
        <a:off x="0" y="304513"/>
        <a:ext cx="8089900" cy="1285200"/>
      </dsp:txXfrm>
    </dsp:sp>
    <dsp:sp modelId="{67B6578D-5849-4FAB-84D4-91F3CB3A3FAE}">
      <dsp:nvSpPr>
        <dsp:cNvPr id="0" name=""/>
        <dsp:cNvSpPr/>
      </dsp:nvSpPr>
      <dsp:spPr>
        <a:xfrm>
          <a:off x="404495" y="68353"/>
          <a:ext cx="566293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Palatino Linotype" panose="02040502050505030304" pitchFamily="18" charset="0"/>
            </a:rPr>
            <a:t>Supreme Court</a:t>
          </a:r>
        </a:p>
      </dsp:txBody>
      <dsp:txXfrm>
        <a:off x="427552" y="91410"/>
        <a:ext cx="5616816" cy="426206"/>
      </dsp:txXfrm>
    </dsp:sp>
    <dsp:sp modelId="{622160F4-D5F4-4AFF-A1EE-0C20AC78AAF8}">
      <dsp:nvSpPr>
        <dsp:cNvPr id="0" name=""/>
        <dsp:cNvSpPr/>
      </dsp:nvSpPr>
      <dsp:spPr>
        <a:xfrm>
          <a:off x="0" y="1912274"/>
          <a:ext cx="8089900" cy="98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333248" rIns="62786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solidFill>
              <a:latin typeface="Palatino Linotype" panose="02040502050505030304" pitchFamily="18" charset="0"/>
            </a:rPr>
            <a:t>179 seats</a:t>
          </a:r>
        </a:p>
        <a:p>
          <a:pPr marL="171450" lvl="1" indent="-171450" algn="l" defTabSz="711200">
            <a:lnSpc>
              <a:spcPct val="90000"/>
            </a:lnSpc>
            <a:spcBef>
              <a:spcPct val="0"/>
            </a:spcBef>
            <a:spcAft>
              <a:spcPct val="15000"/>
            </a:spcAft>
            <a:buChar char="•"/>
          </a:pPr>
          <a:r>
            <a:rPr lang="en-US" sz="1600" kern="1200" dirty="0">
              <a:solidFill>
                <a:schemeClr val="tx1"/>
              </a:solidFill>
              <a:latin typeface="Palatino Linotype" panose="02040502050505030304" pitchFamily="18" charset="0"/>
            </a:rPr>
            <a:t>Receive </a:t>
          </a:r>
          <a:r>
            <a:rPr lang="en-US" sz="1600" b="1" kern="1200" dirty="0">
              <a:solidFill>
                <a:schemeClr val="tx1"/>
              </a:solidFill>
              <a:latin typeface="Palatino Linotype" panose="02040502050505030304" pitchFamily="18" charset="0"/>
            </a:rPr>
            <a:t>more than 55,600 filings</a:t>
          </a:r>
          <a:r>
            <a:rPr lang="en-US" sz="1600" kern="1200" dirty="0">
              <a:solidFill>
                <a:schemeClr val="tx1"/>
              </a:solidFill>
              <a:latin typeface="Palatino Linotype" panose="02040502050505030304" pitchFamily="18" charset="0"/>
            </a:rPr>
            <a:t> annually</a:t>
          </a:r>
        </a:p>
      </dsp:txBody>
      <dsp:txXfrm>
        <a:off x="0" y="1912274"/>
        <a:ext cx="8089900" cy="982799"/>
      </dsp:txXfrm>
    </dsp:sp>
    <dsp:sp modelId="{EDC2677C-A5FF-46AA-82C8-934C266C35A4}">
      <dsp:nvSpPr>
        <dsp:cNvPr id="0" name=""/>
        <dsp:cNvSpPr/>
      </dsp:nvSpPr>
      <dsp:spPr>
        <a:xfrm>
          <a:off x="404495" y="1676114"/>
          <a:ext cx="566293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Palatino Linotype" panose="02040502050505030304" pitchFamily="18" charset="0"/>
            </a:rPr>
            <a:t>U.S. Circuit Courts of Appeals</a:t>
          </a:r>
        </a:p>
      </dsp:txBody>
      <dsp:txXfrm>
        <a:off x="427552" y="1699171"/>
        <a:ext cx="5616816" cy="426206"/>
      </dsp:txXfrm>
    </dsp:sp>
    <dsp:sp modelId="{37BC0939-6267-4D17-BFA9-EA18BF63FAC9}">
      <dsp:nvSpPr>
        <dsp:cNvPr id="0" name=""/>
        <dsp:cNvSpPr/>
      </dsp:nvSpPr>
      <dsp:spPr>
        <a:xfrm>
          <a:off x="0" y="3217634"/>
          <a:ext cx="8089900" cy="98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866" tIns="333248" rIns="62786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Palatino Linotype" panose="02040502050505030304" pitchFamily="18" charset="0"/>
            </a:rPr>
            <a:t>673 seats</a:t>
          </a:r>
        </a:p>
        <a:p>
          <a:pPr marL="171450" lvl="1" indent="-171450" algn="l" defTabSz="711200">
            <a:lnSpc>
              <a:spcPct val="90000"/>
            </a:lnSpc>
            <a:spcBef>
              <a:spcPct val="0"/>
            </a:spcBef>
            <a:spcAft>
              <a:spcPct val="15000"/>
            </a:spcAft>
            <a:buChar char="•"/>
          </a:pPr>
          <a:r>
            <a:rPr lang="en-US" sz="1600" kern="1200" dirty="0">
              <a:latin typeface="Palatino Linotype" panose="02040502050505030304" pitchFamily="18" charset="0"/>
            </a:rPr>
            <a:t>Receive </a:t>
          </a:r>
          <a:r>
            <a:rPr lang="en-US" sz="1600" b="1" kern="1200" dirty="0">
              <a:latin typeface="Palatino Linotype" panose="02040502050505030304" pitchFamily="18" charset="0"/>
            </a:rPr>
            <a:t>more than 390,500 filings </a:t>
          </a:r>
          <a:r>
            <a:rPr lang="en-US" sz="1600" b="0" kern="1200" dirty="0">
              <a:latin typeface="Palatino Linotype" panose="02040502050505030304" pitchFamily="18" charset="0"/>
            </a:rPr>
            <a:t>annually</a:t>
          </a:r>
          <a:endParaRPr lang="en-US" sz="1600" kern="1200" dirty="0">
            <a:latin typeface="Palatino Linotype" panose="02040502050505030304" pitchFamily="18" charset="0"/>
          </a:endParaRPr>
        </a:p>
      </dsp:txBody>
      <dsp:txXfrm>
        <a:off x="0" y="3217634"/>
        <a:ext cx="8089900" cy="982799"/>
      </dsp:txXfrm>
    </dsp:sp>
    <dsp:sp modelId="{880DB43A-AA08-4F1A-9C98-12CB8D5C9CCD}">
      <dsp:nvSpPr>
        <dsp:cNvPr id="0" name=""/>
        <dsp:cNvSpPr/>
      </dsp:nvSpPr>
      <dsp:spPr>
        <a:xfrm>
          <a:off x="404495" y="2981474"/>
          <a:ext cx="566293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045" tIns="0" rIns="214045"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Palatino Linotype" panose="02040502050505030304" pitchFamily="18" charset="0"/>
            </a:rPr>
            <a:t>U.S. District Courts</a:t>
          </a:r>
        </a:p>
      </dsp:txBody>
      <dsp:txXfrm>
        <a:off x="427552" y="3004531"/>
        <a:ext cx="561681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07A5-05CD-442A-9BDB-5224C1D6E2E2}">
      <dsp:nvSpPr>
        <dsp:cNvPr id="0" name=""/>
        <dsp:cNvSpPr/>
      </dsp:nvSpPr>
      <dsp:spPr>
        <a:xfrm>
          <a:off x="0" y="0"/>
          <a:ext cx="5462549" cy="78097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Palatino Linotype" panose="02040502050505030304" pitchFamily="18" charset="0"/>
            </a:rPr>
            <a:t>Judicial Vacancy Announced</a:t>
          </a:r>
        </a:p>
      </dsp:txBody>
      <dsp:txXfrm>
        <a:off x="22874" y="22874"/>
        <a:ext cx="4528437" cy="735231"/>
      </dsp:txXfrm>
    </dsp:sp>
    <dsp:sp modelId="{2BE4C964-2D5E-447C-9A11-12F03436A7AB}">
      <dsp:nvSpPr>
        <dsp:cNvPr id="0" name=""/>
        <dsp:cNvSpPr/>
      </dsp:nvSpPr>
      <dsp:spPr>
        <a:xfrm>
          <a:off x="407917" y="889448"/>
          <a:ext cx="5462549" cy="780979"/>
        </a:xfrm>
        <a:prstGeom prst="roundRect">
          <a:avLst>
            <a:gd name="adj" fmla="val 10000"/>
          </a:avLst>
        </a:prstGeom>
        <a:solidFill>
          <a:schemeClr val="accent1">
            <a:shade val="80000"/>
            <a:hueOff val="103904"/>
            <a:satOff val="-20165"/>
            <a:lumOff val="102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Palatino Linotype" panose="02040502050505030304" pitchFamily="18" charset="0"/>
            </a:rPr>
            <a:t>Step 1: President Nominates</a:t>
          </a:r>
        </a:p>
      </dsp:txBody>
      <dsp:txXfrm>
        <a:off x="430791" y="912322"/>
        <a:ext cx="4501247" cy="735231"/>
      </dsp:txXfrm>
    </dsp:sp>
    <dsp:sp modelId="{1EDCAF55-2CC0-4EC1-B40A-7DC760338113}">
      <dsp:nvSpPr>
        <dsp:cNvPr id="0" name=""/>
        <dsp:cNvSpPr/>
      </dsp:nvSpPr>
      <dsp:spPr>
        <a:xfrm>
          <a:off x="815835" y="1778897"/>
          <a:ext cx="5462549" cy="780979"/>
        </a:xfrm>
        <a:prstGeom prst="roundRect">
          <a:avLst>
            <a:gd name="adj" fmla="val 10000"/>
          </a:avLst>
        </a:prstGeom>
        <a:solidFill>
          <a:schemeClr val="accent1">
            <a:shade val="80000"/>
            <a:hueOff val="207808"/>
            <a:satOff val="-40330"/>
            <a:lumOff val="204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Palatino Linotype" panose="02040502050505030304" pitchFamily="18" charset="0"/>
            </a:rPr>
            <a:t>Step 2: Senate Judiciary Committee Evaluates</a:t>
          </a:r>
        </a:p>
      </dsp:txBody>
      <dsp:txXfrm>
        <a:off x="838709" y="1801771"/>
        <a:ext cx="4501247" cy="735231"/>
      </dsp:txXfrm>
    </dsp:sp>
    <dsp:sp modelId="{92D69F9A-9EC0-4748-BDF7-4D0625AB2BBC}">
      <dsp:nvSpPr>
        <dsp:cNvPr id="0" name=""/>
        <dsp:cNvSpPr/>
      </dsp:nvSpPr>
      <dsp:spPr>
        <a:xfrm>
          <a:off x="1223752" y="2668346"/>
          <a:ext cx="5462549" cy="780979"/>
        </a:xfrm>
        <a:prstGeom prst="roundRect">
          <a:avLst>
            <a:gd name="adj" fmla="val 10000"/>
          </a:avLst>
        </a:prstGeom>
        <a:solidFill>
          <a:schemeClr val="accent1">
            <a:shade val="80000"/>
            <a:hueOff val="311712"/>
            <a:satOff val="-60495"/>
            <a:lumOff val="306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Palatino Linotype" panose="02040502050505030304" pitchFamily="18" charset="0"/>
            </a:rPr>
            <a:t>Step 3: Senate Judiciary Committee Reports</a:t>
          </a:r>
        </a:p>
      </dsp:txBody>
      <dsp:txXfrm>
        <a:off x="1246626" y="2691220"/>
        <a:ext cx="4501247" cy="735231"/>
      </dsp:txXfrm>
    </dsp:sp>
    <dsp:sp modelId="{85E4312E-A3B9-46A0-9328-F80376D0447C}">
      <dsp:nvSpPr>
        <dsp:cNvPr id="0" name=""/>
        <dsp:cNvSpPr/>
      </dsp:nvSpPr>
      <dsp:spPr>
        <a:xfrm>
          <a:off x="1631670" y="3557795"/>
          <a:ext cx="5462549" cy="780979"/>
        </a:xfrm>
        <a:prstGeom prst="roundRect">
          <a:avLst>
            <a:gd name="adj" fmla="val 10000"/>
          </a:avLst>
        </a:prstGeom>
        <a:solidFill>
          <a:schemeClr val="accent1">
            <a:shade val="80000"/>
            <a:hueOff val="415616"/>
            <a:satOff val="-80660"/>
            <a:lumOff val="40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Palatino Linotype" panose="02040502050505030304" pitchFamily="18" charset="0"/>
            </a:rPr>
            <a:t>Step 4: Senate Confirmation Vote</a:t>
          </a:r>
        </a:p>
      </dsp:txBody>
      <dsp:txXfrm>
        <a:off x="1654544" y="3580669"/>
        <a:ext cx="4501247" cy="735231"/>
      </dsp:txXfrm>
    </dsp:sp>
    <dsp:sp modelId="{E4B4E2FD-D82A-48C2-A868-16E2A906A161}">
      <dsp:nvSpPr>
        <dsp:cNvPr id="0" name=""/>
        <dsp:cNvSpPr/>
      </dsp:nvSpPr>
      <dsp:spPr>
        <a:xfrm>
          <a:off x="4954912" y="570548"/>
          <a:ext cx="507636" cy="5076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latin typeface="Palatino Linotype" panose="02040502050505030304" pitchFamily="18" charset="0"/>
          </a:endParaRPr>
        </a:p>
      </dsp:txBody>
      <dsp:txXfrm>
        <a:off x="5069130" y="570548"/>
        <a:ext cx="279200" cy="381996"/>
      </dsp:txXfrm>
    </dsp:sp>
    <dsp:sp modelId="{571D8AE5-5FFF-4085-932F-C57DEE7CB179}">
      <dsp:nvSpPr>
        <dsp:cNvPr id="0" name=""/>
        <dsp:cNvSpPr/>
      </dsp:nvSpPr>
      <dsp:spPr>
        <a:xfrm>
          <a:off x="5362830" y="1459997"/>
          <a:ext cx="507636" cy="5076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latin typeface="Palatino Linotype" panose="02040502050505030304" pitchFamily="18" charset="0"/>
          </a:endParaRPr>
        </a:p>
      </dsp:txBody>
      <dsp:txXfrm>
        <a:off x="5477048" y="1459997"/>
        <a:ext cx="279200" cy="381996"/>
      </dsp:txXfrm>
    </dsp:sp>
    <dsp:sp modelId="{0DC2B097-F9BC-44D8-AD16-5EA697D5B311}">
      <dsp:nvSpPr>
        <dsp:cNvPr id="0" name=""/>
        <dsp:cNvSpPr/>
      </dsp:nvSpPr>
      <dsp:spPr>
        <a:xfrm>
          <a:off x="5770748" y="2336430"/>
          <a:ext cx="507636" cy="5076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latin typeface="Palatino Linotype" panose="02040502050505030304" pitchFamily="18" charset="0"/>
          </a:endParaRPr>
        </a:p>
      </dsp:txBody>
      <dsp:txXfrm>
        <a:off x="5884966" y="2336430"/>
        <a:ext cx="279200" cy="381996"/>
      </dsp:txXfrm>
    </dsp:sp>
    <dsp:sp modelId="{1352E64B-9605-4982-B03F-FFC332DA2463}">
      <dsp:nvSpPr>
        <dsp:cNvPr id="0" name=""/>
        <dsp:cNvSpPr/>
      </dsp:nvSpPr>
      <dsp:spPr>
        <a:xfrm>
          <a:off x="6178665" y="3234556"/>
          <a:ext cx="507636" cy="5076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latin typeface="Palatino Linotype" panose="02040502050505030304" pitchFamily="18" charset="0"/>
          </a:endParaRPr>
        </a:p>
      </dsp:txBody>
      <dsp:txXfrm>
        <a:off x="6292883" y="3234556"/>
        <a:ext cx="279200" cy="381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A8D96-E768-4B3A-91E9-8A2696DAD7CA}">
      <dsp:nvSpPr>
        <dsp:cNvPr id="0" name=""/>
        <dsp:cNvSpPr/>
      </dsp:nvSpPr>
      <dsp:spPr>
        <a:xfrm rot="5400000">
          <a:off x="4839867" y="-1838335"/>
          <a:ext cx="1121679" cy="50830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Palatino Linotype" panose="02040502050505030304" pitchFamily="18" charset="0"/>
            </a:rPr>
            <a:t>2 Supreme Court Justices</a:t>
          </a:r>
        </a:p>
        <a:p>
          <a:pPr marL="114300" lvl="1" indent="-114300" algn="l" defTabSz="577850">
            <a:lnSpc>
              <a:spcPct val="90000"/>
            </a:lnSpc>
            <a:spcBef>
              <a:spcPct val="0"/>
            </a:spcBef>
            <a:spcAft>
              <a:spcPct val="15000"/>
            </a:spcAft>
            <a:buChar char="•"/>
          </a:pPr>
          <a:r>
            <a:rPr lang="en-US" sz="1300" kern="1200" dirty="0">
              <a:latin typeface="Palatino Linotype" panose="02040502050505030304" pitchFamily="18" charset="0"/>
            </a:rPr>
            <a:t>50 Circuit Court of Appeals Judges</a:t>
          </a:r>
        </a:p>
        <a:p>
          <a:pPr marL="114300" lvl="1" indent="-114300" algn="l" defTabSz="577850">
            <a:lnSpc>
              <a:spcPct val="90000"/>
            </a:lnSpc>
            <a:spcBef>
              <a:spcPct val="0"/>
            </a:spcBef>
            <a:spcAft>
              <a:spcPct val="15000"/>
            </a:spcAft>
            <a:buChar char="•"/>
          </a:pPr>
          <a:r>
            <a:rPr lang="en-US" sz="1300" kern="1200" dirty="0">
              <a:latin typeface="Palatino Linotype" panose="02040502050505030304" pitchFamily="18" charset="0"/>
            </a:rPr>
            <a:t>133 District Court Judges</a:t>
          </a:r>
        </a:p>
        <a:p>
          <a:pPr marL="114300" lvl="1" indent="-114300" algn="l" defTabSz="577850">
            <a:lnSpc>
              <a:spcPct val="90000"/>
            </a:lnSpc>
            <a:spcBef>
              <a:spcPct val="0"/>
            </a:spcBef>
            <a:spcAft>
              <a:spcPct val="15000"/>
            </a:spcAft>
            <a:buChar char="•"/>
          </a:pPr>
          <a:r>
            <a:rPr lang="en-US" sz="1300" kern="1200" dirty="0">
              <a:latin typeface="Palatino Linotype" panose="02040502050505030304" pitchFamily="18" charset="0"/>
            </a:rPr>
            <a:t>2 Court of International Trade Judges</a:t>
          </a:r>
        </a:p>
      </dsp:txBody>
      <dsp:txXfrm rot="-5400000">
        <a:off x="2859198" y="197090"/>
        <a:ext cx="5028262" cy="1012167"/>
      </dsp:txXfrm>
    </dsp:sp>
    <dsp:sp modelId="{C351F4DE-5AC1-4FA9-9C66-BCBBBA053412}">
      <dsp:nvSpPr>
        <dsp:cNvPr id="0" name=""/>
        <dsp:cNvSpPr/>
      </dsp:nvSpPr>
      <dsp:spPr>
        <a:xfrm>
          <a:off x="0" y="2124"/>
          <a:ext cx="2859198" cy="1402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Linotype" panose="02040502050505030304" pitchFamily="18" charset="0"/>
            </a:rPr>
            <a:t>187 Confirmations</a:t>
          </a:r>
        </a:p>
      </dsp:txBody>
      <dsp:txXfrm>
        <a:off x="68445" y="70569"/>
        <a:ext cx="2722308" cy="1265209"/>
      </dsp:txXfrm>
    </dsp:sp>
    <dsp:sp modelId="{E0282818-78B9-43FD-A43B-B6360A5EBC04}">
      <dsp:nvSpPr>
        <dsp:cNvPr id="0" name=""/>
        <dsp:cNvSpPr/>
      </dsp:nvSpPr>
      <dsp:spPr>
        <a:xfrm rot="5400000">
          <a:off x="4839867" y="-336989"/>
          <a:ext cx="1121679" cy="50830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Palatino Linotype" panose="02040502050505030304" pitchFamily="18" charset="0"/>
            </a:rPr>
            <a:t>2 Circuit Court Nominees</a:t>
          </a:r>
        </a:p>
        <a:p>
          <a:pPr marL="114300" lvl="1" indent="-114300" algn="l" defTabSz="577850">
            <a:lnSpc>
              <a:spcPct val="90000"/>
            </a:lnSpc>
            <a:spcBef>
              <a:spcPct val="0"/>
            </a:spcBef>
            <a:spcAft>
              <a:spcPct val="15000"/>
            </a:spcAft>
            <a:buChar char="•"/>
          </a:pPr>
          <a:r>
            <a:rPr lang="en-US" sz="1300" kern="1200" dirty="0">
              <a:latin typeface="Palatino Linotype" panose="02040502050505030304" pitchFamily="18" charset="0"/>
            </a:rPr>
            <a:t>30 District Court Nominees</a:t>
          </a:r>
        </a:p>
        <a:p>
          <a:pPr marL="114300" lvl="1" indent="-114300" algn="l" defTabSz="577850">
            <a:lnSpc>
              <a:spcPct val="90000"/>
            </a:lnSpc>
            <a:spcBef>
              <a:spcPct val="0"/>
            </a:spcBef>
            <a:spcAft>
              <a:spcPct val="15000"/>
            </a:spcAft>
            <a:buChar char="•"/>
          </a:pPr>
          <a:r>
            <a:rPr lang="en-US" sz="1300" kern="1200" dirty="0">
              <a:latin typeface="Palatino Linotype" panose="02040502050505030304" pitchFamily="18" charset="0"/>
            </a:rPr>
            <a:t>1 Court of International Trade</a:t>
          </a:r>
        </a:p>
      </dsp:txBody>
      <dsp:txXfrm rot="-5400000">
        <a:off x="2859198" y="1698436"/>
        <a:ext cx="5028262" cy="1012167"/>
      </dsp:txXfrm>
    </dsp:sp>
    <dsp:sp modelId="{8BAEA9A2-5C94-4C0A-9630-F7C726F316E0}">
      <dsp:nvSpPr>
        <dsp:cNvPr id="0" name=""/>
        <dsp:cNvSpPr/>
      </dsp:nvSpPr>
      <dsp:spPr>
        <a:xfrm>
          <a:off x="0" y="1474328"/>
          <a:ext cx="2859198" cy="1402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Linotype" panose="02040502050505030304" pitchFamily="18" charset="0"/>
            </a:rPr>
            <a:t>33 Pending Nominations*</a:t>
          </a:r>
        </a:p>
      </dsp:txBody>
      <dsp:txXfrm>
        <a:off x="68445" y="1542773"/>
        <a:ext cx="2722308" cy="1265209"/>
      </dsp:txXfrm>
    </dsp:sp>
    <dsp:sp modelId="{0E0281D9-0ABA-4DF3-A459-3D72B475BD41}">
      <dsp:nvSpPr>
        <dsp:cNvPr id="0" name=""/>
        <dsp:cNvSpPr/>
      </dsp:nvSpPr>
      <dsp:spPr>
        <a:xfrm rot="5400000">
          <a:off x="4839867" y="1106073"/>
          <a:ext cx="1121679" cy="50830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Palatino Linotype" panose="02040502050505030304" pitchFamily="18" charset="0"/>
            </a:rPr>
            <a:t>0 Circuit Court Vacancies</a:t>
          </a:r>
        </a:p>
        <a:p>
          <a:pPr marL="114300" lvl="1" indent="-114300" algn="l" defTabSz="577850">
            <a:lnSpc>
              <a:spcPct val="90000"/>
            </a:lnSpc>
            <a:spcBef>
              <a:spcPct val="0"/>
            </a:spcBef>
            <a:spcAft>
              <a:spcPct val="15000"/>
            </a:spcAft>
            <a:buChar char="•"/>
          </a:pPr>
          <a:r>
            <a:rPr lang="en-US" sz="1300" kern="1200" dirty="0">
              <a:latin typeface="Palatino Linotype" panose="02040502050505030304" pitchFamily="18" charset="0"/>
            </a:rPr>
            <a:t>50 District Court Vacancies</a:t>
          </a:r>
        </a:p>
        <a:p>
          <a:pPr marL="114300" lvl="1" indent="-114300" algn="l" defTabSz="577850">
            <a:lnSpc>
              <a:spcPct val="90000"/>
            </a:lnSpc>
            <a:spcBef>
              <a:spcPct val="0"/>
            </a:spcBef>
            <a:spcAft>
              <a:spcPct val="15000"/>
            </a:spcAft>
            <a:buChar char="•"/>
          </a:pPr>
          <a:r>
            <a:rPr lang="en-US" sz="1300" kern="1200">
              <a:latin typeface="Palatino Linotype" panose="02040502050505030304" pitchFamily="18" charset="0"/>
            </a:rPr>
            <a:t>1 Court of International Trade</a:t>
          </a:r>
        </a:p>
      </dsp:txBody>
      <dsp:txXfrm rot="-5400000">
        <a:off x="2859198" y="3141498"/>
        <a:ext cx="5028262" cy="1012167"/>
      </dsp:txXfrm>
    </dsp:sp>
    <dsp:sp modelId="{5D175737-4D94-47A6-8BF1-46876B29935B}">
      <dsp:nvSpPr>
        <dsp:cNvPr id="0" name=""/>
        <dsp:cNvSpPr/>
      </dsp:nvSpPr>
      <dsp:spPr>
        <a:xfrm>
          <a:off x="0" y="2946533"/>
          <a:ext cx="2859198" cy="1402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Linotype" panose="02040502050505030304" pitchFamily="18" charset="0"/>
            </a:rPr>
            <a:t>51 More Vacancies Waiting for Nominees</a:t>
          </a:r>
        </a:p>
      </dsp:txBody>
      <dsp:txXfrm>
        <a:off x="68445" y="3014978"/>
        <a:ext cx="2722308" cy="1265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B1DF2-C8A4-7C48-B23F-43C7FECFCBA1}">
      <dsp:nvSpPr>
        <dsp:cNvPr id="0" name=""/>
        <dsp:cNvSpPr/>
      </dsp:nvSpPr>
      <dsp:spPr>
        <a:xfrm>
          <a:off x="0" y="0"/>
          <a:ext cx="6001788" cy="10566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Palatino Linotype" panose="02040502050505030304" pitchFamily="18" charset="0"/>
            </a:rPr>
            <a:t>Immigration</a:t>
          </a:r>
        </a:p>
      </dsp:txBody>
      <dsp:txXfrm>
        <a:off x="1306022" y="0"/>
        <a:ext cx="4695765" cy="1056646"/>
      </dsp:txXfrm>
    </dsp:sp>
    <dsp:sp modelId="{1D8BBEDB-0EFA-304F-B04F-F0C4EFABDE0E}">
      <dsp:nvSpPr>
        <dsp:cNvPr id="0" name=""/>
        <dsp:cNvSpPr/>
      </dsp:nvSpPr>
      <dsp:spPr>
        <a:xfrm>
          <a:off x="105664" y="105664"/>
          <a:ext cx="1200357" cy="845317"/>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0CC115A-0E5D-3549-8FFD-F1BC9E85AC17}">
      <dsp:nvSpPr>
        <dsp:cNvPr id="0" name=""/>
        <dsp:cNvSpPr/>
      </dsp:nvSpPr>
      <dsp:spPr>
        <a:xfrm>
          <a:off x="0" y="1162852"/>
          <a:ext cx="6001788" cy="10566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Palatino Linotype" panose="02040502050505030304" pitchFamily="18" charset="0"/>
            </a:rPr>
            <a:t>Anti-Discrimination</a:t>
          </a:r>
        </a:p>
      </dsp:txBody>
      <dsp:txXfrm>
        <a:off x="1306022" y="1162852"/>
        <a:ext cx="4695765" cy="1056646"/>
      </dsp:txXfrm>
    </dsp:sp>
    <dsp:sp modelId="{17EEBE25-B527-7646-9AD4-305C1F991257}">
      <dsp:nvSpPr>
        <dsp:cNvPr id="0" name=""/>
        <dsp:cNvSpPr/>
      </dsp:nvSpPr>
      <dsp:spPr>
        <a:xfrm>
          <a:off x="105664" y="1267975"/>
          <a:ext cx="1200357" cy="845317"/>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98FCD-7BD0-5240-83A5-8F1DA8B22203}">
      <dsp:nvSpPr>
        <dsp:cNvPr id="0" name=""/>
        <dsp:cNvSpPr/>
      </dsp:nvSpPr>
      <dsp:spPr>
        <a:xfrm>
          <a:off x="0" y="0"/>
          <a:ext cx="6001788" cy="843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Palatino Linotype" panose="02040502050505030304" pitchFamily="18" charset="0"/>
            </a:rPr>
            <a:t>Voting Rights</a:t>
          </a:r>
        </a:p>
      </dsp:txBody>
      <dsp:txXfrm>
        <a:off x="1284661" y="0"/>
        <a:ext cx="4717126" cy="843037"/>
      </dsp:txXfrm>
    </dsp:sp>
    <dsp:sp modelId="{64C684A1-8F76-2C45-AADD-303203B06CF0}">
      <dsp:nvSpPr>
        <dsp:cNvPr id="0" name=""/>
        <dsp:cNvSpPr/>
      </dsp:nvSpPr>
      <dsp:spPr>
        <a:xfrm>
          <a:off x="84303" y="84303"/>
          <a:ext cx="1200357" cy="67442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39000" b="-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6A204A-A056-8744-852D-1E4769D28E9D}">
      <dsp:nvSpPr>
        <dsp:cNvPr id="0" name=""/>
        <dsp:cNvSpPr/>
      </dsp:nvSpPr>
      <dsp:spPr>
        <a:xfrm>
          <a:off x="0" y="933958"/>
          <a:ext cx="6001788" cy="843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Palatino Linotype" panose="02040502050505030304" pitchFamily="18" charset="0"/>
            </a:rPr>
            <a:t>Criminal Justice</a:t>
          </a:r>
        </a:p>
      </dsp:txBody>
      <dsp:txXfrm>
        <a:off x="1284661" y="933958"/>
        <a:ext cx="4717126" cy="843037"/>
      </dsp:txXfrm>
    </dsp:sp>
    <dsp:sp modelId="{F0959629-7CE9-4649-A94E-6E12F104A19B}">
      <dsp:nvSpPr>
        <dsp:cNvPr id="0" name=""/>
        <dsp:cNvSpPr/>
      </dsp:nvSpPr>
      <dsp:spPr>
        <a:xfrm>
          <a:off x="84303" y="1011644"/>
          <a:ext cx="1200357" cy="67442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3E230A-9365-F945-875A-3BF987F1A3E0}">
      <dsp:nvSpPr>
        <dsp:cNvPr id="0" name=""/>
        <dsp:cNvSpPr/>
      </dsp:nvSpPr>
      <dsp:spPr>
        <a:xfrm>
          <a:off x="0" y="1854681"/>
          <a:ext cx="6001788" cy="843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Palatino Linotype" panose="02040502050505030304" pitchFamily="18" charset="0"/>
            </a:rPr>
            <a:t>Reproductive Health Care Access</a:t>
          </a:r>
        </a:p>
      </dsp:txBody>
      <dsp:txXfrm>
        <a:off x="1284661" y="1854681"/>
        <a:ext cx="4717126" cy="843037"/>
      </dsp:txXfrm>
    </dsp:sp>
    <dsp:sp modelId="{01DC3591-7F60-6240-B50E-C0A3D6E3C9B2}">
      <dsp:nvSpPr>
        <dsp:cNvPr id="0" name=""/>
        <dsp:cNvSpPr/>
      </dsp:nvSpPr>
      <dsp:spPr>
        <a:xfrm>
          <a:off x="84303" y="1938985"/>
          <a:ext cx="1200357" cy="674429"/>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9585C-C14F-43AC-9F5D-9E3271FDB354}">
      <dsp:nvSpPr>
        <dsp:cNvPr id="0" name=""/>
        <dsp:cNvSpPr/>
      </dsp:nvSpPr>
      <dsp:spPr>
        <a:xfrm>
          <a:off x="1" y="40672"/>
          <a:ext cx="2921078" cy="7863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Palatino Linotype" panose="02040502050505030304" pitchFamily="18" charset="0"/>
            </a:rPr>
            <a:t>Immigration</a:t>
          </a:r>
        </a:p>
      </dsp:txBody>
      <dsp:txXfrm>
        <a:off x="1" y="40672"/>
        <a:ext cx="2921078" cy="786386"/>
      </dsp:txXfrm>
    </dsp:sp>
    <dsp:sp modelId="{E567F853-E06A-41A2-B0A6-F37ADC7272DC}">
      <dsp:nvSpPr>
        <dsp:cNvPr id="0" name=""/>
        <dsp:cNvSpPr/>
      </dsp:nvSpPr>
      <dsp:spPr>
        <a:xfrm>
          <a:off x="30" y="794732"/>
          <a:ext cx="2921078" cy="15646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i="1" kern="1200">
              <a:latin typeface="Palatino Linotype" panose="02040502050505030304" pitchFamily="18" charset="0"/>
            </a:rPr>
            <a:t>Trump v. Hawaii </a:t>
          </a:r>
          <a:r>
            <a:rPr lang="en-US" sz="1600" kern="1200">
              <a:latin typeface="Palatino Linotype" panose="02040502050505030304" pitchFamily="18" charset="0"/>
            </a:rPr>
            <a:t>(2018)</a:t>
          </a:r>
        </a:p>
        <a:p>
          <a:pPr marL="171450" lvl="1" indent="-171450" algn="l" defTabSz="711200">
            <a:lnSpc>
              <a:spcPct val="90000"/>
            </a:lnSpc>
            <a:spcBef>
              <a:spcPct val="0"/>
            </a:spcBef>
            <a:spcAft>
              <a:spcPct val="15000"/>
            </a:spcAft>
            <a:buChar char="•"/>
          </a:pPr>
          <a:r>
            <a:rPr lang="en-US" sz="1600" i="1" kern="1200">
              <a:latin typeface="Palatino Linotype" panose="02040502050505030304" pitchFamily="18" charset="0"/>
            </a:rPr>
            <a:t>Department of Commerce v. New York </a:t>
          </a:r>
          <a:r>
            <a:rPr lang="en-US" sz="1600" i="0" kern="1200">
              <a:latin typeface="Palatino Linotype" panose="02040502050505030304" pitchFamily="18" charset="0"/>
            </a:rPr>
            <a:t>(2019)</a:t>
          </a:r>
          <a:endParaRPr lang="en-US" sz="1600" i="1" kern="1200">
            <a:latin typeface="Palatino Linotype" panose="02040502050505030304" pitchFamily="18" charset="0"/>
          </a:endParaRPr>
        </a:p>
      </dsp:txBody>
      <dsp:txXfrm>
        <a:off x="30" y="794732"/>
        <a:ext cx="2921078" cy="1564650"/>
      </dsp:txXfrm>
    </dsp:sp>
    <dsp:sp modelId="{F3616FB4-3311-FA4F-AAD1-116603BA1338}">
      <dsp:nvSpPr>
        <dsp:cNvPr id="0" name=""/>
        <dsp:cNvSpPr/>
      </dsp:nvSpPr>
      <dsp:spPr>
        <a:xfrm>
          <a:off x="3330089" y="11477"/>
          <a:ext cx="2921078" cy="7880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Palatino Linotype" panose="02040502050505030304" pitchFamily="18" charset="0"/>
            </a:rPr>
            <a:t>Anti-Discrimination</a:t>
          </a:r>
        </a:p>
      </dsp:txBody>
      <dsp:txXfrm>
        <a:off x="3330089" y="11477"/>
        <a:ext cx="2921078" cy="788080"/>
      </dsp:txXfrm>
    </dsp:sp>
    <dsp:sp modelId="{F64FC9EB-49F4-7743-90F3-A93B6856719A}">
      <dsp:nvSpPr>
        <dsp:cNvPr id="0" name=""/>
        <dsp:cNvSpPr/>
      </dsp:nvSpPr>
      <dsp:spPr>
        <a:xfrm>
          <a:off x="3330089" y="829908"/>
          <a:ext cx="2921078" cy="15646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i="1" kern="1200">
              <a:latin typeface="Palatino Linotype" panose="02040502050505030304" pitchFamily="18" charset="0"/>
            </a:rPr>
            <a:t>Masterpiece Cakeshop v. Colorado Civil Rights Commission </a:t>
          </a:r>
          <a:r>
            <a:rPr lang="en-US" sz="1400" kern="1200">
              <a:latin typeface="Palatino Linotype" panose="02040502050505030304" pitchFamily="18" charset="0"/>
            </a:rPr>
            <a:t>(2018)</a:t>
          </a:r>
        </a:p>
        <a:p>
          <a:pPr marL="114300" lvl="1" indent="-114300" algn="l" defTabSz="622300">
            <a:lnSpc>
              <a:spcPct val="90000"/>
            </a:lnSpc>
            <a:spcBef>
              <a:spcPct val="0"/>
            </a:spcBef>
            <a:spcAft>
              <a:spcPct val="15000"/>
            </a:spcAft>
            <a:buChar char="•"/>
          </a:pPr>
          <a:r>
            <a:rPr lang="en-US" sz="1400" i="1" kern="1200" err="1">
              <a:latin typeface="Palatino Linotype" panose="02040502050505030304" pitchFamily="18" charset="0"/>
            </a:rPr>
            <a:t>Zarda</a:t>
          </a:r>
          <a:r>
            <a:rPr lang="en-US" sz="1400" i="1" kern="1200">
              <a:latin typeface="Palatino Linotype" panose="02040502050505030304" pitchFamily="18" charset="0"/>
            </a:rPr>
            <a:t> v. Altitude Express </a:t>
          </a:r>
          <a:r>
            <a:rPr lang="en-US" sz="1400" i="0" kern="1200">
              <a:latin typeface="Palatino Linotype" panose="02040502050505030304" pitchFamily="18" charset="0"/>
            </a:rPr>
            <a:t>(2d Cir., 2018)</a:t>
          </a:r>
          <a:endParaRPr lang="en-US" sz="1400" i="1" kern="1200">
            <a:latin typeface="Palatino Linotype" panose="02040502050505030304" pitchFamily="18" charset="0"/>
          </a:endParaRPr>
        </a:p>
        <a:p>
          <a:pPr marL="114300" lvl="1" indent="-114300" algn="l" defTabSz="622300">
            <a:lnSpc>
              <a:spcPct val="90000"/>
            </a:lnSpc>
            <a:spcBef>
              <a:spcPct val="0"/>
            </a:spcBef>
            <a:spcAft>
              <a:spcPct val="15000"/>
            </a:spcAft>
            <a:buChar char="•"/>
          </a:pPr>
          <a:r>
            <a:rPr lang="en-US" sz="1400" i="1" kern="1200">
              <a:latin typeface="Palatino Linotype" panose="02040502050505030304" pitchFamily="18" charset="0"/>
            </a:rPr>
            <a:t>EEOC v.</a:t>
          </a:r>
          <a:r>
            <a:rPr lang="en-US" sz="1400" b="0" i="1" kern="1200">
              <a:solidFill>
                <a:srgbClr val="333333"/>
              </a:solidFill>
              <a:effectLst/>
              <a:latin typeface="Palatino Linotype" panose="02040502050505030304" pitchFamily="18" charset="0"/>
            </a:rPr>
            <a:t> R.G. &amp; G.R. Harris Funeral Homes Inc</a:t>
          </a:r>
          <a:r>
            <a:rPr lang="en-US" sz="1400" b="0" i="0" kern="1200">
              <a:solidFill>
                <a:srgbClr val="333333"/>
              </a:solidFill>
              <a:effectLst/>
              <a:latin typeface="Georgia" panose="02040502050405020303" pitchFamily="18" charset="0"/>
            </a:rPr>
            <a:t>. </a:t>
          </a:r>
          <a:r>
            <a:rPr lang="en-US" sz="1400" b="0" i="0" kern="1200">
              <a:latin typeface="Palatino Linotype" panose="02040502050505030304" pitchFamily="18" charset="0"/>
            </a:rPr>
            <a:t>(6th Cir., 2018)</a:t>
          </a:r>
        </a:p>
      </dsp:txBody>
      <dsp:txXfrm>
        <a:off x="3330089" y="829908"/>
        <a:ext cx="2921078" cy="15646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D652C-D86F-3140-AAAB-985CFE17EBEB}"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0EE3D-A471-B844-8AD2-6DA61AB277AC}" type="slidenum">
              <a:rPr lang="en-US" smtClean="0"/>
              <a:t>‹#›</a:t>
            </a:fld>
            <a:endParaRPr lang="en-US"/>
          </a:p>
        </p:txBody>
      </p:sp>
    </p:spTree>
    <p:extLst>
      <p:ext uri="{BB962C8B-B14F-4D97-AF65-F5344CB8AC3E}">
        <p14:creationId xmlns:p14="http://schemas.microsoft.com/office/powerpoint/2010/main" val="18677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TITLE SLIDE. You can adjust the point size of the Presentation Name and Date to fit content.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0EE3D-A471-B844-8AD2-6DA61AB27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45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C0EE3D-A471-B844-8AD2-6DA61AB277AC}" type="slidenum">
              <a:rPr lang="en-US" smtClean="0"/>
              <a:t>12</a:t>
            </a:fld>
            <a:endParaRPr lang="en-US"/>
          </a:p>
        </p:txBody>
      </p:sp>
    </p:spTree>
    <p:extLst>
      <p:ext uri="{BB962C8B-B14F-4D97-AF65-F5344CB8AC3E}">
        <p14:creationId xmlns:p14="http://schemas.microsoft.com/office/powerpoint/2010/main" val="227969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13</a:t>
            </a:fld>
            <a:endParaRPr lang="en-US"/>
          </a:p>
        </p:txBody>
      </p:sp>
    </p:spTree>
    <p:extLst>
      <p:ext uri="{BB962C8B-B14F-4D97-AF65-F5344CB8AC3E}">
        <p14:creationId xmlns:p14="http://schemas.microsoft.com/office/powerpoint/2010/main" val="96613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15</a:t>
            </a:fld>
            <a:endParaRPr lang="en-US"/>
          </a:p>
        </p:txBody>
      </p:sp>
    </p:spTree>
    <p:extLst>
      <p:ext uri="{BB962C8B-B14F-4D97-AF65-F5344CB8AC3E}">
        <p14:creationId xmlns:p14="http://schemas.microsoft.com/office/powerpoint/2010/main" val="335372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President has certainly interjected conversation about judges and the judiciary in his own comments. </a:t>
            </a:r>
          </a:p>
          <a:p>
            <a:pPr lvl="0"/>
            <a:endParaRPr lang="en-US"/>
          </a:p>
          <a:p>
            <a:pPr lvl="0"/>
            <a:r>
              <a:rPr lang="en-US"/>
              <a:t>Throughout his campaign and since his election, the President repeatedly emphasized that his Supreme Court nominee would be the most conservative jurist he could find, and he made sure his nominee passed a series of litmus tests, including on reproductive rights and gun safety laws. </a:t>
            </a:r>
          </a:p>
          <a:p>
            <a:pPr lvl="0"/>
            <a:endParaRPr lang="en-US"/>
          </a:p>
          <a:p>
            <a:pPr marL="0" lvl="0" indent="0">
              <a:buNone/>
            </a:pPr>
            <a:r>
              <a:rPr lang="en-US" sz="1200"/>
              <a:t>And yet, we have a President who is undermining and attacking the courts. </a:t>
            </a:r>
          </a:p>
          <a:p>
            <a:pPr marL="0" lvl="0" indent="0">
              <a:buNone/>
            </a:pPr>
            <a:r>
              <a:rPr lang="en-US" sz="1200"/>
              <a:t>Judge Gonzalo Curiel, who presided over a case involving Trump University, was called a “total disgrace” because he was a Mexican-American. Judge James </a:t>
            </a:r>
            <a:r>
              <a:rPr lang="en-US" sz="1200" err="1"/>
              <a:t>Robart</a:t>
            </a:r>
            <a:r>
              <a:rPr lang="en-US" sz="1200"/>
              <a:t>, who halted Trump’s Muslim ban, was labelled a “so-called judge.”</a:t>
            </a:r>
          </a:p>
          <a:p>
            <a:pPr marL="0" lvl="0" indent="0">
              <a:buNone/>
            </a:pPr>
            <a:endParaRPr lang="en-US" sz="1200"/>
          </a:p>
          <a:p>
            <a:pPr marL="0" indent="0">
              <a:buNone/>
            </a:pPr>
            <a:endParaRPr lang="en-US" sz="1200"/>
          </a:p>
          <a:p>
            <a:pPr marL="0" lvl="0" indent="0">
              <a:buNone/>
            </a:pPr>
            <a:r>
              <a:rPr lang="en-US" sz="1200"/>
              <a:t>Attorney General Sessions also piled on when he said “I really am amazed that a judge sitting on an island in the Pacific can issue an order that stops the president of the United States from what appears to be clearly his statutory and constitutional power.” </a:t>
            </a:r>
            <a:endParaRPr lang="en-US"/>
          </a:p>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17</a:t>
            </a:fld>
            <a:endParaRPr lang="en-US"/>
          </a:p>
        </p:txBody>
      </p:sp>
    </p:spTree>
    <p:extLst>
      <p:ext uri="{BB962C8B-B14F-4D97-AF65-F5344CB8AC3E}">
        <p14:creationId xmlns:p14="http://schemas.microsoft.com/office/powerpoint/2010/main" val="396810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18</a:t>
            </a:fld>
            <a:endParaRPr lang="en-US"/>
          </a:p>
        </p:txBody>
      </p:sp>
    </p:spTree>
    <p:extLst>
      <p:ext uri="{BB962C8B-B14F-4D97-AF65-F5344CB8AC3E}">
        <p14:creationId xmlns:p14="http://schemas.microsoft.com/office/powerpoint/2010/main" val="20810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19</a:t>
            </a:fld>
            <a:endParaRPr lang="en-US"/>
          </a:p>
        </p:txBody>
      </p:sp>
    </p:spTree>
    <p:extLst>
      <p:ext uri="{BB962C8B-B14F-4D97-AF65-F5344CB8AC3E}">
        <p14:creationId xmlns:p14="http://schemas.microsoft.com/office/powerpoint/2010/main" val="388122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C0EE3D-A471-B844-8AD2-6DA61AB277AC}" type="slidenum">
              <a:rPr lang="en-US" smtClean="0"/>
              <a:t>20</a:t>
            </a:fld>
            <a:endParaRPr lang="en-US"/>
          </a:p>
        </p:txBody>
      </p:sp>
    </p:spTree>
    <p:extLst>
      <p:ext uri="{BB962C8B-B14F-4D97-AF65-F5344CB8AC3E}">
        <p14:creationId xmlns:p14="http://schemas.microsoft.com/office/powerpoint/2010/main" val="385404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21</a:t>
            </a:fld>
            <a:endParaRPr lang="en-US"/>
          </a:p>
        </p:txBody>
      </p:sp>
    </p:spTree>
    <p:extLst>
      <p:ext uri="{BB962C8B-B14F-4D97-AF65-F5344CB8AC3E}">
        <p14:creationId xmlns:p14="http://schemas.microsoft.com/office/powerpoint/2010/main" val="86899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22</a:t>
            </a:fld>
            <a:endParaRPr lang="en-US"/>
          </a:p>
        </p:txBody>
      </p:sp>
    </p:spTree>
    <p:extLst>
      <p:ext uri="{BB962C8B-B14F-4D97-AF65-F5344CB8AC3E}">
        <p14:creationId xmlns:p14="http://schemas.microsoft.com/office/powerpoint/2010/main" val="2979632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DIVIDER OR SUBTITLE SLIDE to</a:t>
            </a:r>
            <a:r>
              <a:rPr lang="en-US" baseline="0"/>
              <a:t> use in between a series of slides</a:t>
            </a:r>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23</a:t>
            </a:fld>
            <a:endParaRPr lang="en-US"/>
          </a:p>
        </p:txBody>
      </p:sp>
    </p:spTree>
    <p:extLst>
      <p:ext uri="{BB962C8B-B14F-4D97-AF65-F5344CB8AC3E}">
        <p14:creationId xmlns:p14="http://schemas.microsoft.com/office/powerpoint/2010/main" val="6955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to presenter: Identify which district court has</a:t>
            </a:r>
            <a:r>
              <a:rPr lang="en-US" baseline="0"/>
              <a:t> jurisdiction over the regions in which the audience members reside.</a:t>
            </a:r>
            <a:endParaRPr lang="en-US"/>
          </a:p>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2</a:t>
            </a:fld>
            <a:endParaRPr lang="en-US"/>
          </a:p>
        </p:txBody>
      </p:sp>
    </p:spTree>
    <p:extLst>
      <p:ext uri="{BB962C8B-B14F-4D97-AF65-F5344CB8AC3E}">
        <p14:creationId xmlns:p14="http://schemas.microsoft.com/office/powerpoint/2010/main" val="691728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CLOSING SLIDE. For</a:t>
            </a:r>
            <a:r>
              <a:rPr lang="en-US" baseline="0"/>
              <a:t> call to action, sign-off, contact information etc.</a:t>
            </a:r>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24</a:t>
            </a:fld>
            <a:endParaRPr lang="en-US"/>
          </a:p>
        </p:txBody>
      </p:sp>
    </p:spTree>
    <p:extLst>
      <p:ext uri="{BB962C8B-B14F-4D97-AF65-F5344CB8AC3E}">
        <p14:creationId xmlns:p14="http://schemas.microsoft.com/office/powerpoint/2010/main" val="190010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1200">
                <a:solidFill>
                  <a:schemeClr val="tx2"/>
                </a:solidFill>
              </a:rPr>
              <a:t>resolves crucial questions about how our government operates </a:t>
            </a:r>
          </a:p>
          <a:p>
            <a:pPr marL="114300" indent="0">
              <a:buNone/>
            </a:pPr>
            <a:endParaRPr lang="en-US" sz="800">
              <a:solidFill>
                <a:schemeClr val="tx2"/>
              </a:solidFill>
            </a:endParaRPr>
          </a:p>
          <a:p>
            <a:pPr marL="114300" indent="0">
              <a:buNone/>
            </a:pPr>
            <a:r>
              <a:rPr lang="en-US" sz="1200">
                <a:solidFill>
                  <a:schemeClr val="tx2"/>
                </a:solidFill>
              </a:rPr>
              <a:t>provides general framework</a:t>
            </a:r>
          </a:p>
          <a:p>
            <a:pPr marL="114300" indent="0">
              <a:buNone/>
            </a:pPr>
            <a:endParaRPr lang="en-US" sz="800">
              <a:solidFill>
                <a:schemeClr val="tx2"/>
              </a:solidFill>
            </a:endParaRPr>
          </a:p>
          <a:p>
            <a:pPr marL="114300" indent="0">
              <a:buNone/>
            </a:pPr>
            <a:r>
              <a:rPr lang="en-US" sz="1200">
                <a:solidFill>
                  <a:schemeClr val="tx2"/>
                </a:solidFill>
              </a:rPr>
              <a:t>intentionally broad</a:t>
            </a:r>
          </a:p>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3</a:t>
            </a:fld>
            <a:endParaRPr lang="en-US"/>
          </a:p>
        </p:txBody>
      </p:sp>
    </p:spTree>
    <p:extLst>
      <p:ext uri="{BB962C8B-B14F-4D97-AF65-F5344CB8AC3E}">
        <p14:creationId xmlns:p14="http://schemas.microsoft.com/office/powerpoint/2010/main" val="4800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Article</a:t>
            </a:r>
            <a:r>
              <a:rPr lang="en-US" baseline="0"/>
              <a:t> III judges hold their offices during </a:t>
            </a:r>
            <a:r>
              <a:rPr lang="en-US" b="1" baseline="0"/>
              <a:t>good behavior </a:t>
            </a:r>
            <a:r>
              <a:rPr lang="en-US" baseline="0"/>
              <a:t>which has meant that they have </a:t>
            </a:r>
            <a:r>
              <a:rPr lang="en-US" b="1" baseline="0"/>
              <a:t>lifetime appointments</a:t>
            </a:r>
            <a:r>
              <a:rPr lang="en-US" baseline="0"/>
              <a:t>. </a:t>
            </a:r>
          </a:p>
          <a:p>
            <a:pPr marL="171450" indent="-171450">
              <a:buFont typeface="Arial" panose="020B0604020202020204" pitchFamily="34" charset="0"/>
              <a:buChar char="•"/>
            </a:pPr>
            <a:r>
              <a:rPr lang="en-US" baseline="0"/>
              <a:t>Note: there is a debate among some scholars whether federal judges should have terms instead of lifetime appointments. Is this something the Founders would have considered? </a:t>
            </a:r>
          </a:p>
          <a:p>
            <a:endParaRPr lang="en-US" baseline="0"/>
          </a:p>
          <a:p>
            <a:r>
              <a:rPr lang="en-US">
                <a:solidFill>
                  <a:srgbClr val="1F497D"/>
                </a:solidFill>
              </a:rPr>
              <a:t>The Constitution establishes one Supreme Court, but says “Congress may from time to time ordain and establish” lower courts. Congress has passed legislation to create many lower level courts – known as U.S. District and Circuit Courts of Appeals. </a:t>
            </a:r>
          </a:p>
          <a:p>
            <a:endParaRPr lang="en-US">
              <a:solidFill>
                <a:srgbClr val="1F497D"/>
              </a:solidFill>
            </a:endParaRPr>
          </a:p>
          <a:p>
            <a:endParaRPr lang="en-US">
              <a:solidFill>
                <a:srgbClr val="1F497D"/>
              </a:solidFill>
            </a:endParaRPr>
          </a:p>
          <a:p>
            <a:r>
              <a:rPr lang="en-US">
                <a:solidFill>
                  <a:srgbClr val="1F497D"/>
                </a:solidFill>
              </a:rPr>
              <a:t>Who can serve on the court(s)</a:t>
            </a:r>
          </a:p>
          <a:p>
            <a:r>
              <a:rPr lang="en-US">
                <a:solidFill>
                  <a:srgbClr val="1F497D"/>
                </a:solidFill>
              </a:rPr>
              <a:t>Eligibility: none outlined – no age minimum, no education requirements, etc.</a:t>
            </a:r>
          </a:p>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4</a:t>
            </a:fld>
            <a:endParaRPr lang="en-US"/>
          </a:p>
        </p:txBody>
      </p:sp>
    </p:spTree>
    <p:extLst>
      <p:ext uri="{BB962C8B-B14F-4D97-AF65-F5344CB8AC3E}">
        <p14:creationId xmlns:p14="http://schemas.microsoft.com/office/powerpoint/2010/main" val="197523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5</a:t>
            </a:fld>
            <a:endParaRPr lang="en-US"/>
          </a:p>
        </p:txBody>
      </p:sp>
    </p:spTree>
    <p:extLst>
      <p:ext uri="{BB962C8B-B14F-4D97-AF65-F5344CB8AC3E}">
        <p14:creationId xmlns:p14="http://schemas.microsoft.com/office/powerpoint/2010/main" val="260128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President nominates – with the advice and consent of the Senate. </a:t>
            </a:r>
          </a:p>
          <a:p>
            <a:endParaRPr lang="en-US"/>
          </a:p>
          <a:p>
            <a:r>
              <a:rPr lang="en-US"/>
              <a:t>This only specifies the Supreme Court judges, but Congress has “established by law” other “Article III” judgeships at the District and Circuit Court levels.</a:t>
            </a:r>
          </a:p>
        </p:txBody>
      </p:sp>
      <p:sp>
        <p:nvSpPr>
          <p:cNvPr id="4" name="Slide Number Placeholder 3"/>
          <p:cNvSpPr>
            <a:spLocks noGrp="1"/>
          </p:cNvSpPr>
          <p:nvPr>
            <p:ph type="sldNum" sz="quarter" idx="10"/>
          </p:nvPr>
        </p:nvSpPr>
        <p:spPr/>
        <p:txBody>
          <a:bodyPr/>
          <a:lstStyle/>
          <a:p>
            <a:fld id="{64C0EE3D-A471-B844-8AD2-6DA61AB277AC}" type="slidenum">
              <a:rPr lang="en-US" smtClean="0"/>
              <a:t>6</a:t>
            </a:fld>
            <a:endParaRPr lang="en-US"/>
          </a:p>
        </p:txBody>
      </p:sp>
    </p:spTree>
    <p:extLst>
      <p:ext uri="{BB962C8B-B14F-4D97-AF65-F5344CB8AC3E}">
        <p14:creationId xmlns:p14="http://schemas.microsoft.com/office/powerpoint/2010/main" val="4573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a:t>
            </a:r>
            <a:r>
              <a:rPr lang="en-US" baseline="0"/>
              <a:t> no time limits at any point of the process. </a:t>
            </a:r>
          </a:p>
          <a:p>
            <a:endParaRPr lang="en-US" baseline="0"/>
          </a:p>
          <a:p>
            <a:r>
              <a:rPr lang="en-US" baseline="0"/>
              <a:t>Given the multiple factors and activities that feed into each of these phases, there are many opportunities for input and significant delays to occur.</a:t>
            </a:r>
          </a:p>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7</a:t>
            </a:fld>
            <a:endParaRPr lang="en-US"/>
          </a:p>
        </p:txBody>
      </p:sp>
    </p:spTree>
    <p:extLst>
      <p:ext uri="{BB962C8B-B14F-4D97-AF65-F5344CB8AC3E}">
        <p14:creationId xmlns:p14="http://schemas.microsoft.com/office/powerpoint/2010/main" val="237239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C0EE3D-A471-B844-8AD2-6DA61AB277AC}" type="slidenum">
              <a:rPr lang="en-US" smtClean="0"/>
              <a:t>8</a:t>
            </a:fld>
            <a:endParaRPr lang="en-US"/>
          </a:p>
        </p:txBody>
      </p:sp>
    </p:spTree>
    <p:extLst>
      <p:ext uri="{BB962C8B-B14F-4D97-AF65-F5344CB8AC3E}">
        <p14:creationId xmlns:p14="http://schemas.microsoft.com/office/powerpoint/2010/main" val="203349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lower court nominations, the Senate Judiciary Committee</a:t>
            </a:r>
            <a:r>
              <a:rPr lang="en-US" baseline="0" dirty="0"/>
              <a:t> maintains a “blue slip” policy. This policy means that a senator, regardless of his/her party affiliation, is provided the courtesy of submitting a “blue slip” to signal support of a nominee from his/her state. </a:t>
            </a:r>
          </a:p>
          <a:p>
            <a:endParaRPr lang="en-US" baseline="0" dirty="0"/>
          </a:p>
          <a:p>
            <a:r>
              <a:rPr lang="en-US" baseline="0" dirty="0"/>
              <a:t>A senator opposed to a particular judicial nominee from her/his home state may decline to return a positive blue slip to the Committee or s/he may return a negative blue slip which would block the nominee from receiving a committee hearing or vote. Historically, the lack of a blue slip would prevent a nominee from advancing in the process, effectively ending the nomination. Recently, the SJC during the Trump administration has ignored blue slips for circuit court nominees, advancing numerous circuit court noms out of committee that did not have returned blue slips. The SJC has mostly maintained blue slips for district court noms. </a:t>
            </a:r>
          </a:p>
          <a:p>
            <a:endParaRPr lang="en-US" baseline="0" dirty="0"/>
          </a:p>
          <a:p>
            <a:r>
              <a:rPr lang="en-US" baseline="0" dirty="0"/>
              <a:t>As part of fostering the “advice and consent” of the Senate, this policy tends to promote early consultation between the White House and the nominees’ home-state senators. </a:t>
            </a:r>
          </a:p>
          <a:p>
            <a:endParaRPr lang="en-US" dirty="0"/>
          </a:p>
        </p:txBody>
      </p:sp>
      <p:sp>
        <p:nvSpPr>
          <p:cNvPr id="4" name="Slide Number Placeholder 3"/>
          <p:cNvSpPr>
            <a:spLocks noGrp="1"/>
          </p:cNvSpPr>
          <p:nvPr>
            <p:ph type="sldNum" sz="quarter" idx="10"/>
          </p:nvPr>
        </p:nvSpPr>
        <p:spPr/>
        <p:txBody>
          <a:bodyPr/>
          <a:lstStyle/>
          <a:p>
            <a:fld id="{64C0EE3D-A471-B844-8AD2-6DA61AB277AC}" type="slidenum">
              <a:rPr lang="en-US" smtClean="0"/>
              <a:t>10</a:t>
            </a:fld>
            <a:endParaRPr lang="en-US"/>
          </a:p>
        </p:txBody>
      </p:sp>
    </p:spTree>
    <p:extLst>
      <p:ext uri="{BB962C8B-B14F-4D97-AF65-F5344CB8AC3E}">
        <p14:creationId xmlns:p14="http://schemas.microsoft.com/office/powerpoint/2010/main" val="1349559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5288" y="3429000"/>
            <a:ext cx="5829300" cy="387798"/>
          </a:xfrm>
        </p:spPr>
        <p:txBody>
          <a:bodyPr anchor="t" anchorCtr="0"/>
          <a:lstStyle>
            <a:lvl1pPr algn="l">
              <a:defRPr sz="2800"/>
            </a:lvl1p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79" y="1909482"/>
            <a:ext cx="6149073" cy="135573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2242" y="0"/>
            <a:ext cx="5426712" cy="6858000"/>
          </a:xfrm>
          <a:prstGeom prst="rect">
            <a:avLst/>
          </a:prstGeom>
        </p:spPr>
      </p:pic>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8C7F-8587-40E8-B60A-4687676AEC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92F64A-B2E0-41CD-996A-F51F481D2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3644B5-A0C0-4819-9E71-9FABD9EC1088}"/>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5" name="Footer Placeholder 4">
            <a:extLst>
              <a:ext uri="{FF2B5EF4-FFF2-40B4-BE49-F238E27FC236}">
                <a16:creationId xmlns:a16="http://schemas.microsoft.com/office/drawing/2014/main" id="{45013661-A52F-45E8-942E-0BF411778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3A58-E71A-4B5D-B927-1327A30A378F}"/>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177810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8136-3184-4064-B6E7-9DFC8111A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CDF27-01E3-4BF2-BAAC-CAC692AD38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FCFFA-F7D2-4334-B5EF-B20898CC29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8206E2-3743-4F5C-A509-C8E99F0C8EA3}"/>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6" name="Footer Placeholder 5">
            <a:extLst>
              <a:ext uri="{FF2B5EF4-FFF2-40B4-BE49-F238E27FC236}">
                <a16:creationId xmlns:a16="http://schemas.microsoft.com/office/drawing/2014/main" id="{4DD8680F-06DD-4422-835F-077924004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05253-08DA-4239-B5D7-CD26D0E518E7}"/>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98758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37BE-18CE-4E0F-9751-D0527E07C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55DEC-2762-4779-9AB0-3CD73B7E2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670095-EE71-4A93-8B2A-377EB4D83E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2ABF9-F1BF-4394-A328-1E66FD093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906C60-DE39-445B-9562-2FB8DC64A3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7094F-21C2-4790-A909-D35A9F894175}"/>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8" name="Footer Placeholder 7">
            <a:extLst>
              <a:ext uri="{FF2B5EF4-FFF2-40B4-BE49-F238E27FC236}">
                <a16:creationId xmlns:a16="http://schemas.microsoft.com/office/drawing/2014/main" id="{336AB75E-B042-4BC7-B883-CB7E2F23B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2DEAC-DE89-4B87-B388-334058D3D470}"/>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76842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4AEB-1933-4BB0-8A1C-D0EFEDAC07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24EE36-FACD-4CF5-83A3-B301FA67B3DD}"/>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4" name="Footer Placeholder 3">
            <a:extLst>
              <a:ext uri="{FF2B5EF4-FFF2-40B4-BE49-F238E27FC236}">
                <a16:creationId xmlns:a16="http://schemas.microsoft.com/office/drawing/2014/main" id="{2D4FDB07-EDE4-4EAF-8165-FCAB0C61E4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7AF48E-7370-487D-B49E-AEA5F33AAEF0}"/>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521673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F2B89-C043-4D65-A868-056C24795AB7}"/>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3" name="Footer Placeholder 2">
            <a:extLst>
              <a:ext uri="{FF2B5EF4-FFF2-40B4-BE49-F238E27FC236}">
                <a16:creationId xmlns:a16="http://schemas.microsoft.com/office/drawing/2014/main" id="{3774BAB0-B88C-4FF6-9C09-40EF7C23F9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0478FE-4784-450F-AA0A-A396B29A0EF2}"/>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242984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95E9-41A7-46C7-B21A-5BC7CE008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CD8C0E-023A-45BF-A5A6-E413CB1C3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289076-8A3F-4E07-B563-0ED0C87F0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786FF1-EF3F-4FFE-98CB-88FE58EC8510}"/>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6" name="Footer Placeholder 5">
            <a:extLst>
              <a:ext uri="{FF2B5EF4-FFF2-40B4-BE49-F238E27FC236}">
                <a16:creationId xmlns:a16="http://schemas.microsoft.com/office/drawing/2014/main" id="{99ECEF4C-6806-4DD6-9D92-A4B7BE99A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848FC7-F816-4038-84F7-B8E5B3E9B039}"/>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7703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D740-1DD6-4AF2-8984-68E780513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8A2DC6-0078-46D6-A763-7A00A941D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6201E2-6DA9-45BF-8FA6-56980605B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D2B19C-371D-49C9-AA79-429C325A15AE}"/>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6" name="Footer Placeholder 5">
            <a:extLst>
              <a:ext uri="{FF2B5EF4-FFF2-40B4-BE49-F238E27FC236}">
                <a16:creationId xmlns:a16="http://schemas.microsoft.com/office/drawing/2014/main" id="{3C7181FF-B449-44FD-B98C-0D59ABED1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69DBB-FA4F-49B9-811D-6B485934FF13}"/>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9423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95E3-005A-432A-AF0E-E34B26BE0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9EDFF4-F07A-419F-8154-451F71C420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36599-D1EE-40DE-A913-D2A67C8DE172}"/>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5" name="Footer Placeholder 4">
            <a:extLst>
              <a:ext uri="{FF2B5EF4-FFF2-40B4-BE49-F238E27FC236}">
                <a16:creationId xmlns:a16="http://schemas.microsoft.com/office/drawing/2014/main" id="{F8F49EB9-62E7-4CCC-9B25-BED89DB24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8223E-2F6D-49AA-8610-858828FEF991}"/>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142052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A13EC-2443-459E-943E-F8626B7E0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D2E5FA-95A1-4671-BD42-47C3253264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40685-2A2B-481F-BE8D-482EE1BD395D}"/>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5" name="Footer Placeholder 4">
            <a:extLst>
              <a:ext uri="{FF2B5EF4-FFF2-40B4-BE49-F238E27FC236}">
                <a16:creationId xmlns:a16="http://schemas.microsoft.com/office/drawing/2014/main" id="{BD59AA59-129F-401D-9A9B-74CF306E9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E4D75-DA66-45D5-BACF-E47A26F30469}"/>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750642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5288" y="3429000"/>
            <a:ext cx="5829300" cy="387798"/>
          </a:xfrm>
        </p:spPr>
        <p:txBody>
          <a:bodyPr anchor="t" anchorCtr="0"/>
          <a:lstStyle>
            <a:lvl1pPr algn="l">
              <a:defRPr sz="2800"/>
            </a:lvl1p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79" y="1909482"/>
            <a:ext cx="6149073" cy="1355733"/>
          </a:xfrm>
          <a:prstGeom prst="rect">
            <a:avLst/>
          </a:prstGeom>
        </p:spPr>
      </p:pic>
      <p:pic>
        <p:nvPicPr>
          <p:cNvPr id="8" name="Picture 7">
            <a:extLst>
              <a:ext uri="{FF2B5EF4-FFF2-40B4-BE49-F238E27FC236}">
                <a16:creationId xmlns:a16="http://schemas.microsoft.com/office/drawing/2014/main" id="{BC7A46C7-F3E0-4003-8ACE-4C3670AB5AC0}"/>
              </a:ext>
            </a:extLst>
          </p:cNvPr>
          <p:cNvPicPr>
            <a:picLocks noChangeAspect="1"/>
          </p:cNvPicPr>
          <p:nvPr userDrawn="1"/>
        </p:nvPicPr>
        <p:blipFill>
          <a:blip r:embed="rId3"/>
          <a:stretch>
            <a:fillRect/>
          </a:stretch>
        </p:blipFill>
        <p:spPr>
          <a:xfrm>
            <a:off x="1524" y="0"/>
            <a:ext cx="12188952" cy="6858000"/>
          </a:xfrm>
          <a:prstGeom prst="rect">
            <a:avLst/>
          </a:prstGeom>
        </p:spPr>
      </p:pic>
    </p:spTree>
    <p:extLst>
      <p:ext uri="{BB962C8B-B14F-4D97-AF65-F5344CB8AC3E}">
        <p14:creationId xmlns:p14="http://schemas.microsoft.com/office/powerpoint/2010/main" val="44619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19100" y="1228165"/>
            <a:ext cx="7734300" cy="1829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9" name="Footer Placeholder 4"/>
          <p:cNvSpPr>
            <a:spLocks noGrp="1"/>
          </p:cNvSpPr>
          <p:nvPr>
            <p:ph type="ftr" sz="quarter" idx="3"/>
          </p:nvPr>
        </p:nvSpPr>
        <p:spPr>
          <a:xfrm>
            <a:off x="8284383" y="6356350"/>
            <a:ext cx="3312459" cy="501650"/>
          </a:xfrm>
          <a:prstGeom prst="rect">
            <a:avLst/>
          </a:prstGeom>
        </p:spPr>
        <p:txBody>
          <a:bodyPr vert="horz" lIns="91440" tIns="45720" rIns="91440" bIns="45720" rtlCol="0" anchor="ctr"/>
          <a:lstStyle>
            <a:lvl1pPr algn="r">
              <a:defRPr sz="1200">
                <a:solidFill>
                  <a:schemeClr val="bg2"/>
                </a:solidFill>
              </a:defRPr>
            </a:lvl1pPr>
          </a:lstStyle>
          <a:p>
            <a:r>
              <a:rPr lang="en-US"/>
              <a:t>Presentation Name   |</a:t>
            </a:r>
          </a:p>
        </p:txBody>
      </p:sp>
      <p:sp>
        <p:nvSpPr>
          <p:cNvPr id="10" name="Slide Number Placeholder 5"/>
          <p:cNvSpPr>
            <a:spLocks noGrp="1"/>
          </p:cNvSpPr>
          <p:nvPr>
            <p:ph type="sldNum" sz="quarter" idx="4"/>
          </p:nvPr>
        </p:nvSpPr>
        <p:spPr>
          <a:xfrm>
            <a:off x="11609294" y="6356350"/>
            <a:ext cx="578475" cy="501650"/>
          </a:xfrm>
          <a:prstGeom prst="rect">
            <a:avLst/>
          </a:prstGeom>
        </p:spPr>
        <p:txBody>
          <a:bodyPr vert="horz" lIns="91440" tIns="45720" rIns="91440" bIns="45720" rtlCol="0" anchor="ctr"/>
          <a:lstStyle>
            <a:lvl1pPr algn="l">
              <a:defRPr sz="1200">
                <a:solidFill>
                  <a:schemeClr val="bg2"/>
                </a:solidFill>
              </a:defRPr>
            </a:lvl1pPr>
          </a:lstStyle>
          <a:p>
            <a:fld id="{C41C68F5-B6C8-894A-975B-74022677E404}" type="slidenum">
              <a:rPr lang="en-US" smtClean="0"/>
              <a:pPr/>
              <a:t>‹#›</a:t>
            </a:fld>
            <a:endParaRPr lang="en-US"/>
          </a:p>
        </p:txBody>
      </p:sp>
    </p:spTree>
    <p:extLst>
      <p:ext uri="{BB962C8B-B14F-4D97-AF65-F5344CB8AC3E}">
        <p14:creationId xmlns:p14="http://schemas.microsoft.com/office/powerpoint/2010/main" val="91517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2282" y="1"/>
            <a:ext cx="3119719" cy="6858000"/>
          </a:xfrm>
          <a:prstGeom prst="rect">
            <a:avLst/>
          </a:prstGeom>
        </p:spPr>
      </p:pic>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6162020"/>
            <a:ext cx="2252836" cy="496700"/>
          </a:xfrm>
          <a:prstGeom prst="rect">
            <a:avLst/>
          </a:prstGeom>
        </p:spPr>
      </p:pic>
      <p:cxnSp>
        <p:nvCxnSpPr>
          <p:cNvPr id="7" name="Straight Connector 6"/>
          <p:cNvCxnSpPr/>
          <p:nvPr userDrawn="1"/>
        </p:nvCxnSpPr>
        <p:spPr>
          <a:xfrm>
            <a:off x="419100" y="968188"/>
            <a:ext cx="117729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9100" y="1228166"/>
            <a:ext cx="8867775" cy="453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8284383" y="6356350"/>
            <a:ext cx="3312459" cy="501650"/>
          </a:xfrm>
          <a:prstGeom prst="rect">
            <a:avLst/>
          </a:prstGeom>
        </p:spPr>
        <p:txBody>
          <a:bodyPr vert="horz" lIns="91440" tIns="45720" rIns="91440" bIns="45720" rtlCol="0" anchor="ctr"/>
          <a:lstStyle>
            <a:lvl1pPr algn="r">
              <a:defRPr sz="1200">
                <a:solidFill>
                  <a:schemeClr val="bg2"/>
                </a:solidFill>
              </a:defRPr>
            </a:lvl1pPr>
          </a:lstStyle>
          <a:p>
            <a:r>
              <a:rPr lang="en-US"/>
              <a:t>Presentation Name   |</a:t>
            </a:r>
          </a:p>
        </p:txBody>
      </p:sp>
      <p:sp>
        <p:nvSpPr>
          <p:cNvPr id="12" name="Slide Number Placeholder 5"/>
          <p:cNvSpPr>
            <a:spLocks noGrp="1"/>
          </p:cNvSpPr>
          <p:nvPr>
            <p:ph type="sldNum" sz="quarter" idx="4"/>
          </p:nvPr>
        </p:nvSpPr>
        <p:spPr>
          <a:xfrm>
            <a:off x="11609294" y="6356350"/>
            <a:ext cx="578475" cy="501650"/>
          </a:xfrm>
          <a:prstGeom prst="rect">
            <a:avLst/>
          </a:prstGeom>
        </p:spPr>
        <p:txBody>
          <a:bodyPr vert="horz" lIns="91440" tIns="45720" rIns="91440" bIns="45720" rtlCol="0" anchor="ctr"/>
          <a:lstStyle>
            <a:lvl1pPr algn="l">
              <a:defRPr sz="1200">
                <a:solidFill>
                  <a:schemeClr val="bg2"/>
                </a:solidFill>
              </a:defRPr>
            </a:lvl1pPr>
          </a:lstStyle>
          <a:p>
            <a:fld id="{C41C68F5-B6C8-894A-975B-74022677E404}" type="slidenum">
              <a:rPr lang="en-US" smtClean="0"/>
              <a:pPr/>
              <a:t>‹#›</a:t>
            </a:fld>
            <a:endParaRPr lang="en-US"/>
          </a:p>
        </p:txBody>
      </p:sp>
    </p:spTree>
    <p:extLst>
      <p:ext uri="{BB962C8B-B14F-4D97-AF65-F5344CB8AC3E}">
        <p14:creationId xmlns:p14="http://schemas.microsoft.com/office/powerpoint/2010/main" val="132046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7" name="Text Placeholder 6"/>
          <p:cNvSpPr>
            <a:spLocks noGrp="1"/>
          </p:cNvSpPr>
          <p:nvPr>
            <p:ph type="body" sz="quarter" idx="13"/>
          </p:nvPr>
        </p:nvSpPr>
        <p:spPr>
          <a:xfrm>
            <a:off x="419100" y="1237129"/>
            <a:ext cx="10394326" cy="4581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00" y="6162020"/>
            <a:ext cx="2252836" cy="496700"/>
          </a:xfrm>
          <a:prstGeom prst="rect">
            <a:avLst/>
          </a:prstGeom>
        </p:spPr>
      </p:pic>
      <p:cxnSp>
        <p:nvCxnSpPr>
          <p:cNvPr id="9" name="Straight Connector 8"/>
          <p:cNvCxnSpPr/>
          <p:nvPr userDrawn="1"/>
        </p:nvCxnSpPr>
        <p:spPr>
          <a:xfrm>
            <a:off x="419100" y="968188"/>
            <a:ext cx="117729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8284383" y="6356350"/>
            <a:ext cx="3312459" cy="501650"/>
          </a:xfrm>
          <a:prstGeom prst="rect">
            <a:avLst/>
          </a:prstGeom>
        </p:spPr>
        <p:txBody>
          <a:bodyPr vert="horz" lIns="91440" tIns="45720" rIns="91440" bIns="45720" rtlCol="0" anchor="ctr"/>
          <a:lstStyle>
            <a:lvl1pPr algn="r">
              <a:defRPr sz="1200">
                <a:solidFill>
                  <a:schemeClr val="accent1"/>
                </a:solidFill>
              </a:defRPr>
            </a:lvl1pPr>
          </a:lstStyle>
          <a:p>
            <a:r>
              <a:rPr lang="en-US"/>
              <a:t>Presentation Name   |</a:t>
            </a:r>
          </a:p>
        </p:txBody>
      </p:sp>
      <p:sp>
        <p:nvSpPr>
          <p:cNvPr id="11" name="Slide Number Placeholder 5"/>
          <p:cNvSpPr>
            <a:spLocks noGrp="1"/>
          </p:cNvSpPr>
          <p:nvPr>
            <p:ph type="sldNum" sz="quarter" idx="4"/>
          </p:nvPr>
        </p:nvSpPr>
        <p:spPr>
          <a:xfrm>
            <a:off x="11609294" y="6356350"/>
            <a:ext cx="578475" cy="501650"/>
          </a:xfrm>
          <a:prstGeom prst="rect">
            <a:avLst/>
          </a:prstGeom>
        </p:spPr>
        <p:txBody>
          <a:bodyPr vert="horz" lIns="91440" tIns="45720" rIns="91440" bIns="45720" rtlCol="0" anchor="ctr"/>
          <a:lstStyle>
            <a:lvl1pPr algn="l">
              <a:defRPr sz="1200">
                <a:solidFill>
                  <a:schemeClr val="accent1"/>
                </a:solidFill>
              </a:defRPr>
            </a:lvl1pPr>
          </a:lstStyle>
          <a:p>
            <a:fld id="{C41C68F5-B6C8-894A-975B-74022677E404}" type="slidenum">
              <a:rPr lang="en-US" smtClean="0"/>
              <a:pPr/>
              <a:t>‹#›</a:t>
            </a:fld>
            <a:endParaRPr lang="en-US"/>
          </a:p>
        </p:txBody>
      </p:sp>
    </p:spTree>
    <p:extLst>
      <p:ext uri="{BB962C8B-B14F-4D97-AF65-F5344CB8AC3E}">
        <p14:creationId xmlns:p14="http://schemas.microsoft.com/office/powerpoint/2010/main" val="154850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1140" y="0"/>
            <a:ext cx="4360860" cy="6858000"/>
          </a:xfrm>
          <a:prstGeom prst="rect">
            <a:avLst/>
          </a:prstGeom>
        </p:spPr>
      </p:pic>
      <p:sp>
        <p:nvSpPr>
          <p:cNvPr id="8" name="Title 7"/>
          <p:cNvSpPr>
            <a:spLocks noGrp="1"/>
          </p:cNvSpPr>
          <p:nvPr>
            <p:ph type="title" hasCustomPrompt="1"/>
          </p:nvPr>
        </p:nvSpPr>
        <p:spPr/>
        <p:txBody>
          <a:bodyPr/>
          <a:lstStyle>
            <a:lvl1pPr>
              <a:defRPr b="0"/>
            </a:lvl1pPr>
          </a:lstStyle>
          <a:p>
            <a:r>
              <a:rPr lang="en-US"/>
              <a:t>Click To Edit Master Title Style</a:t>
            </a:r>
          </a:p>
        </p:txBody>
      </p:sp>
      <p:pic>
        <p:nvPicPr>
          <p:cNvPr id="10" name="Picture 9"/>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9123056" y="5862916"/>
            <a:ext cx="2517285" cy="555005"/>
          </a:xfrm>
          <a:prstGeom prst="rect">
            <a:avLst/>
          </a:prstGeom>
        </p:spPr>
      </p:pic>
      <p:sp>
        <p:nvSpPr>
          <p:cNvPr id="12" name="Text Placeholder 11"/>
          <p:cNvSpPr>
            <a:spLocks noGrp="1"/>
          </p:cNvSpPr>
          <p:nvPr>
            <p:ph type="body" sz="quarter" idx="10"/>
          </p:nvPr>
        </p:nvSpPr>
        <p:spPr>
          <a:xfrm>
            <a:off x="419100" y="1228164"/>
            <a:ext cx="7658100" cy="4132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1"/>
          </p:nvPr>
        </p:nvSpPr>
        <p:spPr/>
        <p:txBody>
          <a:bodyPr/>
          <a:lstStyle/>
          <a:p>
            <a:endParaRPr lang="en-US"/>
          </a:p>
        </p:txBody>
      </p:sp>
      <p:sp>
        <p:nvSpPr>
          <p:cNvPr id="14" name="Footer Placeholder 13"/>
          <p:cNvSpPr>
            <a:spLocks noGrp="1"/>
          </p:cNvSpPr>
          <p:nvPr>
            <p:ph type="ftr" sz="quarter" idx="12"/>
          </p:nvPr>
        </p:nvSpPr>
        <p:spPr>
          <a:xfrm>
            <a:off x="423512" y="6356350"/>
            <a:ext cx="5477575" cy="365125"/>
          </a:xfrm>
        </p:spPr>
        <p:txBody>
          <a:bodyPr lIns="0" rIns="0"/>
          <a:lstStyle>
            <a:lvl1pPr algn="l">
              <a:defRPr>
                <a:solidFill>
                  <a:schemeClr val="accent1"/>
                </a:solidFill>
              </a:defRPr>
            </a:lvl1pPr>
          </a:lstStyle>
          <a:p>
            <a:r>
              <a:rPr lang="en-US"/>
              <a:t>Presentation Name</a:t>
            </a:r>
          </a:p>
        </p:txBody>
      </p:sp>
      <p:sp>
        <p:nvSpPr>
          <p:cNvPr id="15" name="Slide Number Placeholder 14"/>
          <p:cNvSpPr>
            <a:spLocks noGrp="1"/>
          </p:cNvSpPr>
          <p:nvPr>
            <p:ph type="sldNum" sz="quarter" idx="13"/>
          </p:nvPr>
        </p:nvSpPr>
        <p:spPr>
          <a:xfrm>
            <a:off x="7602070" y="7381735"/>
            <a:ext cx="1253069" cy="365125"/>
          </a:xfrm>
        </p:spPr>
        <p:txBody>
          <a:bodyPr/>
          <a:lstStyle/>
          <a:p>
            <a:fld id="{C41C68F5-B6C8-894A-975B-74022677E404}" type="slidenum">
              <a:rPr lang="en-US" smtClean="0"/>
              <a:pPr/>
              <a:t>‹#›</a:t>
            </a:fld>
            <a:endParaRPr lang="en-US"/>
          </a:p>
        </p:txBody>
      </p:sp>
    </p:spTree>
    <p:extLst>
      <p:ext uri="{BB962C8B-B14F-4D97-AF65-F5344CB8AC3E}">
        <p14:creationId xmlns:p14="http://schemas.microsoft.com/office/powerpoint/2010/main" val="10350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lum bright="70000" contrast="-70000"/>
            <a:alphaModFix amt="16000"/>
          </a:blip>
          <a:stretch>
            <a:fillRect/>
          </a:stretch>
        </p:blipFill>
        <p:spPr>
          <a:xfrm>
            <a:off x="0" y="1044015"/>
            <a:ext cx="12192000" cy="3263900"/>
          </a:xfrm>
          <a:prstGeom prst="rect">
            <a:avLst/>
          </a:prstGeom>
        </p:spPr>
      </p:pic>
      <p:sp>
        <p:nvSpPr>
          <p:cNvPr id="2" name="Title 1"/>
          <p:cNvSpPr>
            <a:spLocks noGrp="1"/>
          </p:cNvSpPr>
          <p:nvPr>
            <p:ph type="title" hasCustomPrompt="1"/>
          </p:nvPr>
        </p:nvSpPr>
        <p:spPr>
          <a:xfrm>
            <a:off x="553571" y="5241077"/>
            <a:ext cx="10515600" cy="443198"/>
          </a:xfrm>
        </p:spPr>
        <p:txBody>
          <a:bodyPr/>
          <a:lstStyle>
            <a:lvl1pPr>
              <a:defRPr>
                <a:solidFill>
                  <a:schemeClr val="bg2"/>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289611" y="7503833"/>
            <a:ext cx="3186954" cy="365125"/>
          </a:xfrm>
        </p:spPr>
        <p:txBody>
          <a:bodyPr/>
          <a:lstStyle/>
          <a:p>
            <a:endParaRPr lang="en-US"/>
          </a:p>
        </p:txBody>
      </p:sp>
      <p:sp>
        <p:nvSpPr>
          <p:cNvPr id="5" name="Slide Number Placeholder 4"/>
          <p:cNvSpPr>
            <a:spLocks noGrp="1"/>
          </p:cNvSpPr>
          <p:nvPr>
            <p:ph type="sldNum" sz="quarter" idx="12"/>
          </p:nvPr>
        </p:nvSpPr>
        <p:spPr>
          <a:xfrm>
            <a:off x="7602070" y="7503833"/>
            <a:ext cx="1253069" cy="365125"/>
          </a:xfrm>
        </p:spPr>
        <p:txBody>
          <a:bodyPr/>
          <a:lstStyle/>
          <a:p>
            <a:fld id="{C41C68F5-B6C8-894A-975B-74022677E404}" type="slidenum">
              <a:rPr lang="en-US" smtClean="0"/>
              <a:t>‹#›</a:t>
            </a:fld>
            <a:endParaRPr lang="en-US"/>
          </a:p>
        </p:txBody>
      </p:sp>
    </p:spTree>
    <p:extLst>
      <p:ext uri="{BB962C8B-B14F-4D97-AF65-F5344CB8AC3E}">
        <p14:creationId xmlns:p14="http://schemas.microsoft.com/office/powerpoint/2010/main" val="76403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88776"/>
            <a:ext cx="12192000" cy="443198"/>
          </a:xfrm>
        </p:spPr>
        <p:txBody>
          <a:bodyPr/>
          <a:lstStyle>
            <a:lvl1pPr algn="ctr">
              <a:defRPr>
                <a:solidFill>
                  <a:schemeClr val="accent1"/>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8284383" y="7253008"/>
            <a:ext cx="3312459" cy="501650"/>
          </a:xfrm>
        </p:spPr>
        <p:txBody>
          <a:bodyPr/>
          <a:lstStyle/>
          <a:p>
            <a:r>
              <a:rPr lang="en-US"/>
              <a:t>Presentation Name   |</a:t>
            </a:r>
          </a:p>
        </p:txBody>
      </p:sp>
      <p:sp>
        <p:nvSpPr>
          <p:cNvPr id="5" name="Slide Number Placeholder 4"/>
          <p:cNvSpPr>
            <a:spLocks noGrp="1"/>
          </p:cNvSpPr>
          <p:nvPr>
            <p:ph type="sldNum" sz="quarter" idx="12"/>
          </p:nvPr>
        </p:nvSpPr>
        <p:spPr>
          <a:xfrm>
            <a:off x="11609294" y="7253008"/>
            <a:ext cx="578475" cy="501650"/>
          </a:xfrm>
        </p:spPr>
        <p:txBody>
          <a:bodyPr/>
          <a:lstStyle/>
          <a:p>
            <a:fld id="{C41C68F5-B6C8-894A-975B-74022677E404}"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3423" y="4733365"/>
            <a:ext cx="3325156" cy="733122"/>
          </a:xfrm>
          <a:prstGeom prst="rect">
            <a:avLst/>
          </a:prstGeom>
        </p:spPr>
      </p:pic>
      <p:sp>
        <p:nvSpPr>
          <p:cNvPr id="7" name="TextBox 6"/>
          <p:cNvSpPr txBox="1"/>
          <p:nvPr userDrawn="1"/>
        </p:nvSpPr>
        <p:spPr>
          <a:xfrm>
            <a:off x="1" y="5773270"/>
            <a:ext cx="12192000" cy="584775"/>
          </a:xfrm>
          <a:prstGeom prst="rect">
            <a:avLst/>
          </a:prstGeom>
          <a:noFill/>
        </p:spPr>
        <p:txBody>
          <a:bodyPr wrap="square" rtlCol="0">
            <a:spAutoFit/>
          </a:bodyPr>
          <a:lstStyle/>
          <a:p>
            <a:pPr algn="ctr"/>
            <a:r>
              <a:rPr lang="de-DE" sz="1600">
                <a:solidFill>
                  <a:schemeClr val="accent1"/>
                </a:solidFill>
              </a:rPr>
              <a:t>1899 L Street NW, Suite 200  </a:t>
            </a:r>
            <a:r>
              <a:rPr lang="de-DE" sz="1600">
                <a:solidFill>
                  <a:schemeClr val="accent2"/>
                </a:solidFill>
              </a:rPr>
              <a:t>|</a:t>
            </a:r>
            <a:r>
              <a:rPr lang="de-DE" sz="1600">
                <a:solidFill>
                  <a:schemeClr val="accent1"/>
                </a:solidFill>
              </a:rPr>
              <a:t>  Washington, DC 20036</a:t>
            </a:r>
          </a:p>
          <a:p>
            <a:pPr algn="ctr"/>
            <a:r>
              <a:rPr lang="de-DE" sz="1600">
                <a:solidFill>
                  <a:schemeClr val="accent1"/>
                </a:solidFill>
              </a:rPr>
              <a:t> 202.393.6181  </a:t>
            </a:r>
            <a:r>
              <a:rPr lang="de-DE" sz="1600">
                <a:solidFill>
                  <a:schemeClr val="accent2"/>
                </a:solidFill>
              </a:rPr>
              <a:t>|</a:t>
            </a:r>
            <a:r>
              <a:rPr lang="de-DE" sz="1600">
                <a:solidFill>
                  <a:schemeClr val="accent1"/>
                </a:solidFill>
              </a:rPr>
              <a:t>  </a:t>
            </a:r>
            <a:r>
              <a:rPr lang="de-DE" sz="1600" err="1">
                <a:solidFill>
                  <a:schemeClr val="accent1"/>
                </a:solidFill>
              </a:rPr>
              <a:t>info@acslaw.org</a:t>
            </a:r>
            <a:r>
              <a:rPr lang="de-DE" sz="1600">
                <a:solidFill>
                  <a:schemeClr val="accent1"/>
                </a:solidFill>
              </a:rPr>
              <a:t>  </a:t>
            </a:r>
            <a:r>
              <a:rPr lang="de-DE" sz="1600">
                <a:solidFill>
                  <a:schemeClr val="accent2"/>
                </a:solidFill>
              </a:rPr>
              <a:t>|</a:t>
            </a:r>
            <a:r>
              <a:rPr lang="de-DE" sz="1600">
                <a:solidFill>
                  <a:schemeClr val="accent1"/>
                </a:solidFill>
              </a:rPr>
              <a:t>  </a:t>
            </a:r>
            <a:r>
              <a:rPr lang="de-DE" sz="1600" err="1">
                <a:solidFill>
                  <a:schemeClr val="accent1"/>
                </a:solidFill>
              </a:rPr>
              <a:t>acslaw.org</a:t>
            </a:r>
            <a:endParaRPr lang="de-DE" sz="1600">
              <a:solidFill>
                <a:schemeClr val="accent1"/>
              </a:solidFill>
            </a:endParaRPr>
          </a:p>
        </p:txBody>
      </p:sp>
    </p:spTree>
    <p:extLst>
      <p:ext uri="{BB962C8B-B14F-4D97-AF65-F5344CB8AC3E}">
        <p14:creationId xmlns:p14="http://schemas.microsoft.com/office/powerpoint/2010/main" val="13370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AA07-C41A-461C-97D9-F14320783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E3755-0899-499D-B8C3-8D0E92465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759AA1-EBDD-4C97-A127-3E5EA1F87A26}"/>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5" name="Footer Placeholder 4">
            <a:extLst>
              <a:ext uri="{FF2B5EF4-FFF2-40B4-BE49-F238E27FC236}">
                <a16:creationId xmlns:a16="http://schemas.microsoft.com/office/drawing/2014/main" id="{3F3A89DE-8DA3-43A7-9F42-7C01BFB2B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F5519-8180-4DF7-BC21-07CD09DF7FAC}"/>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143988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4CA4-D287-486F-AFDB-588F03558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1199A-882D-426C-AE49-7849FF9F74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FCF53-A7F7-48CA-BB9C-7396742E3262}"/>
              </a:ext>
            </a:extLst>
          </p:cNvPr>
          <p:cNvSpPr>
            <a:spLocks noGrp="1"/>
          </p:cNvSpPr>
          <p:nvPr>
            <p:ph type="dt" sz="half" idx="10"/>
          </p:nvPr>
        </p:nvSpPr>
        <p:spPr/>
        <p:txBody>
          <a:bodyPr/>
          <a:lstStyle/>
          <a:p>
            <a:fld id="{5A8E471A-DFE5-44F0-AAEA-F7F7AFE24DDB}" type="datetimeFigureOut">
              <a:rPr lang="en-US" smtClean="0"/>
              <a:t>1/21/2020</a:t>
            </a:fld>
            <a:endParaRPr lang="en-US"/>
          </a:p>
        </p:txBody>
      </p:sp>
      <p:sp>
        <p:nvSpPr>
          <p:cNvPr id="5" name="Footer Placeholder 4">
            <a:extLst>
              <a:ext uri="{FF2B5EF4-FFF2-40B4-BE49-F238E27FC236}">
                <a16:creationId xmlns:a16="http://schemas.microsoft.com/office/drawing/2014/main" id="{19DAA86A-3684-4B9E-A8E6-45EDE4482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8AC2A-4B80-4429-93DB-683E3AA73D80}"/>
              </a:ext>
            </a:extLst>
          </p:cNvPr>
          <p:cNvSpPr>
            <a:spLocks noGrp="1"/>
          </p:cNvSpPr>
          <p:nvPr>
            <p:ph type="sldNum" sz="quarter" idx="12"/>
          </p:nvPr>
        </p:nvSpPr>
        <p:spPr/>
        <p:txBody>
          <a:bodyPr/>
          <a:lstStyle/>
          <a:p>
            <a:fld id="{2B0326E4-CBFB-47E1-A81C-D6F4C7CD7D24}" type="slidenum">
              <a:rPr lang="en-US" smtClean="0"/>
              <a:t>‹#›</a:t>
            </a:fld>
            <a:endParaRPr lang="en-US"/>
          </a:p>
        </p:txBody>
      </p:sp>
    </p:spTree>
    <p:extLst>
      <p:ext uri="{BB962C8B-B14F-4D97-AF65-F5344CB8AC3E}">
        <p14:creationId xmlns:p14="http://schemas.microsoft.com/office/powerpoint/2010/main" val="371586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78304" y="0"/>
            <a:ext cx="4013696" cy="6858000"/>
          </a:xfrm>
          <a:prstGeom prst="rect">
            <a:avLst/>
          </a:prstGeom>
        </p:spPr>
      </p:pic>
      <p:sp>
        <p:nvSpPr>
          <p:cNvPr id="2" name="Title Placeholder 1"/>
          <p:cNvSpPr>
            <a:spLocks noGrp="1"/>
          </p:cNvSpPr>
          <p:nvPr>
            <p:ph type="title"/>
          </p:nvPr>
        </p:nvSpPr>
        <p:spPr>
          <a:xfrm>
            <a:off x="419100" y="457200"/>
            <a:ext cx="10515600" cy="443198"/>
          </a:xfrm>
          <a:prstGeom prst="rect">
            <a:avLst/>
          </a:prstGeom>
        </p:spPr>
        <p:txBody>
          <a:bodyPr vert="horz"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419100" y="1305672"/>
            <a:ext cx="7734300" cy="153067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9100" y="750383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284383" y="6356350"/>
            <a:ext cx="3312459" cy="501650"/>
          </a:xfrm>
          <a:prstGeom prst="rect">
            <a:avLst/>
          </a:prstGeom>
        </p:spPr>
        <p:txBody>
          <a:bodyPr vert="horz" lIns="91440" tIns="45720" rIns="91440" bIns="45720" rtlCol="0" anchor="ctr"/>
          <a:lstStyle>
            <a:lvl1pPr algn="r">
              <a:defRPr sz="1200">
                <a:solidFill>
                  <a:schemeClr val="bg2"/>
                </a:solidFill>
              </a:defRPr>
            </a:lvl1pPr>
          </a:lstStyle>
          <a:p>
            <a:r>
              <a:rPr lang="en-US"/>
              <a:t>Presentation Name   |</a:t>
            </a:r>
          </a:p>
        </p:txBody>
      </p:sp>
      <p:sp>
        <p:nvSpPr>
          <p:cNvPr id="6" name="Slide Number Placeholder 5"/>
          <p:cNvSpPr>
            <a:spLocks noGrp="1"/>
          </p:cNvSpPr>
          <p:nvPr>
            <p:ph type="sldNum" sz="quarter" idx="4"/>
          </p:nvPr>
        </p:nvSpPr>
        <p:spPr>
          <a:xfrm>
            <a:off x="11609294" y="6356350"/>
            <a:ext cx="578475" cy="501650"/>
          </a:xfrm>
          <a:prstGeom prst="rect">
            <a:avLst/>
          </a:prstGeom>
        </p:spPr>
        <p:txBody>
          <a:bodyPr vert="horz" lIns="91440" tIns="45720" rIns="91440" bIns="45720" rtlCol="0" anchor="ctr"/>
          <a:lstStyle>
            <a:lvl1pPr algn="l">
              <a:defRPr sz="1200">
                <a:solidFill>
                  <a:schemeClr val="bg2"/>
                </a:solidFill>
              </a:defRPr>
            </a:lvl1pPr>
          </a:lstStyle>
          <a:p>
            <a:fld id="{C41C68F5-B6C8-894A-975B-74022677E404}" type="slidenum">
              <a:rPr lang="en-US" smtClean="0"/>
              <a:pPr/>
              <a:t>‹#›</a:t>
            </a:fld>
            <a:endParaRPr lang="en-US"/>
          </a:p>
        </p:txBody>
      </p:sp>
      <p:cxnSp>
        <p:nvCxnSpPr>
          <p:cNvPr id="8" name="Straight Connector 7"/>
          <p:cNvCxnSpPr/>
          <p:nvPr userDrawn="1"/>
        </p:nvCxnSpPr>
        <p:spPr>
          <a:xfrm>
            <a:off x="419100" y="968188"/>
            <a:ext cx="117729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9100" y="6162020"/>
            <a:ext cx="2252836" cy="496700"/>
          </a:xfrm>
          <a:prstGeom prst="rect">
            <a:avLst/>
          </a:prstGeom>
        </p:spPr>
      </p:pic>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1" r:id="rId5"/>
    <p:sldLayoutId id="2147483654" r:id="rId6"/>
    <p:sldLayoutId id="2147483657" r:id="rId7"/>
  </p:sldLayoutIdLst>
  <p:hf hdr="0" dt="0"/>
  <p:txStyles>
    <p:titleStyle>
      <a:lvl1pPr algn="l" defTabSz="914400" rtl="0" eaLnBrk="1" latinLnBrk="0" hangingPunct="1">
        <a:lnSpc>
          <a:spcPct val="90000"/>
        </a:lnSpc>
        <a:spcBef>
          <a:spcPct val="0"/>
        </a:spcBef>
        <a:buNone/>
        <a:defRPr sz="3200" kern="1200">
          <a:solidFill>
            <a:schemeClr val="accent2"/>
          </a:solidFill>
          <a:latin typeface="Tahoma" charset="0"/>
          <a:ea typeface="Tahoma" charset="0"/>
          <a:cs typeface="Tahoma" charset="0"/>
        </a:defRPr>
      </a:lvl1pPr>
    </p:titleStyle>
    <p:bodyStyle>
      <a:lvl1pPr marL="0" indent="0" algn="l" defTabSz="914400" rtl="0" eaLnBrk="1" latinLnBrk="0" hangingPunct="1">
        <a:lnSpc>
          <a:spcPct val="90000"/>
        </a:lnSpc>
        <a:spcBef>
          <a:spcPts val="1000"/>
        </a:spcBef>
        <a:buFont typeface="Arial"/>
        <a:buNone/>
        <a:defRPr sz="2400" kern="1200">
          <a:solidFill>
            <a:schemeClr val="tx2"/>
          </a:solidFill>
          <a:latin typeface="Palatino" charset="0"/>
          <a:ea typeface="Palatino" charset="0"/>
          <a:cs typeface="Palatino"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Palatino" charset="0"/>
          <a:ea typeface="Palatino" charset="0"/>
          <a:cs typeface="Palatino"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Palatino" charset="0"/>
          <a:ea typeface="Palatino" charset="0"/>
          <a:cs typeface="Palatino"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Palatino" charset="0"/>
          <a:ea typeface="Palatino" charset="0"/>
          <a:cs typeface="Palatino" charset="0"/>
        </a:defRPr>
      </a:lvl4pPr>
      <a:lvl5pPr marL="2057400" indent="-228600" algn="l" defTabSz="914400" rtl="0" eaLnBrk="1" latinLnBrk="0" hangingPunct="1">
        <a:lnSpc>
          <a:spcPct val="90000"/>
        </a:lnSpc>
        <a:spcBef>
          <a:spcPts val="500"/>
        </a:spcBef>
        <a:buFont typeface="Arial"/>
        <a:buChar char="•"/>
        <a:defRPr sz="1400" kern="1200">
          <a:solidFill>
            <a:schemeClr val="tx2"/>
          </a:solidFill>
          <a:latin typeface="Palatino" charset="0"/>
          <a:ea typeface="Palatino" charset="0"/>
          <a:cs typeface="Palatin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E2C590-A8DF-448C-B2CE-913FF8A02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0484AA-DCED-489D-AB4A-4DBA7DDBC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31FB5-2D11-490A-8A0E-D720F532A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E471A-DFE5-44F0-AAEA-F7F7AFE24DDB}" type="datetimeFigureOut">
              <a:rPr lang="en-US" smtClean="0"/>
              <a:t>1/21/2020</a:t>
            </a:fld>
            <a:endParaRPr lang="en-US"/>
          </a:p>
        </p:txBody>
      </p:sp>
      <p:sp>
        <p:nvSpPr>
          <p:cNvPr id="5" name="Footer Placeholder 4">
            <a:extLst>
              <a:ext uri="{FF2B5EF4-FFF2-40B4-BE49-F238E27FC236}">
                <a16:creationId xmlns:a16="http://schemas.microsoft.com/office/drawing/2014/main" id="{6D585D22-2827-4F77-8E31-7EC14288E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991822-B673-44D6-8F02-A03C4F6BF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326E4-CBFB-47E1-A81C-D6F4C7CD7D24}" type="slidenum">
              <a:rPr lang="en-US" smtClean="0"/>
              <a:t>‹#›</a:t>
            </a:fld>
            <a:endParaRPr lang="en-US"/>
          </a:p>
        </p:txBody>
      </p:sp>
    </p:spTree>
    <p:extLst>
      <p:ext uri="{BB962C8B-B14F-4D97-AF65-F5344CB8AC3E}">
        <p14:creationId xmlns:p14="http://schemas.microsoft.com/office/powerpoint/2010/main" val="324343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0.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image" Target="../media/image22.jpeg"/><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hyperlink" Target="https://www.rockthevote.org/register-to-vot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ncsl.org/research/elections-and-campaigns/preregistration-for-young-voters.asp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judiciary.senate.gov" TargetMode="External"/><Relationship Id="rId3" Type="http://schemas.openxmlformats.org/officeDocument/2006/relationships/hyperlink" Target="http://www.acslaw.org" TargetMode="External"/><Relationship Id="rId7" Type="http://schemas.openxmlformats.org/officeDocument/2006/relationships/hyperlink" Target="http://www.uscourts.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constituteproject.org/" TargetMode="External"/><Relationship Id="rId5" Type="http://schemas.openxmlformats.org/officeDocument/2006/relationships/hyperlink" Target="http://constitutionalrights.constitutioncenter.org/" TargetMode="External"/><Relationship Id="rId4" Type="http://schemas.openxmlformats.org/officeDocument/2006/relationships/hyperlink" Target="http://www.judicialnominations.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jpg"/><Relationship Id="rId4" Type="http://schemas.openxmlformats.org/officeDocument/2006/relationships/diagramLayout" Target="../diagrams/layout2.xml"/><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287" y="3429000"/>
            <a:ext cx="6522665" cy="387798"/>
          </a:xfrm>
        </p:spPr>
        <p:txBody>
          <a:bodyPr>
            <a:normAutofit fontScale="90000"/>
          </a:bodyPr>
          <a:lstStyle/>
          <a:p>
            <a:r>
              <a:rPr lang="en-US" dirty="0">
                <a:solidFill>
                  <a:srgbClr val="C00000"/>
                </a:solidFill>
                <a:latin typeface="Palatino Linotype" panose="02040502050505030304" pitchFamily="18" charset="0"/>
                <a:ea typeface="Tahoma"/>
                <a:cs typeface="Tahoma"/>
              </a:rPr>
              <a:t>Love Our Constitution |  Spring 2020</a:t>
            </a:r>
            <a:endParaRPr lang="en-US" dirty="0">
              <a:solidFill>
                <a:srgbClr val="C00000"/>
              </a:solidFill>
              <a:latin typeface="Palatino Linotype" panose="020405020505050303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863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D98A-D30D-44D0-87FA-720C334BE900}"/>
              </a:ext>
            </a:extLst>
          </p:cNvPr>
          <p:cNvSpPr>
            <a:spLocks noGrp="1"/>
          </p:cNvSpPr>
          <p:nvPr>
            <p:ph type="title"/>
          </p:nvPr>
        </p:nvSpPr>
        <p:spPr/>
        <p:txBody>
          <a:bodyPr/>
          <a:lstStyle/>
          <a:p>
            <a:r>
              <a:rPr lang="en-US" dirty="0">
                <a:latin typeface="Palatino Linotype" panose="02040502050505030304" pitchFamily="18" charset="0"/>
              </a:rPr>
              <a:t>Judicial Nominations Process</a:t>
            </a:r>
          </a:p>
        </p:txBody>
      </p:sp>
      <p:sp>
        <p:nvSpPr>
          <p:cNvPr id="3" name="Content Placeholder 2">
            <a:extLst>
              <a:ext uri="{FF2B5EF4-FFF2-40B4-BE49-F238E27FC236}">
                <a16:creationId xmlns:a16="http://schemas.microsoft.com/office/drawing/2014/main" id="{57E0DA28-0CC9-47AF-B47A-DDA90ABEDB28}"/>
              </a:ext>
            </a:extLst>
          </p:cNvPr>
          <p:cNvSpPr>
            <a:spLocks noGrp="1"/>
          </p:cNvSpPr>
          <p:nvPr>
            <p:ph type="body" sz="quarter" idx="13"/>
          </p:nvPr>
        </p:nvSpPr>
        <p:spPr>
          <a:xfrm>
            <a:off x="419100" y="1228166"/>
            <a:ext cx="8867775" cy="903837"/>
          </a:xfrm>
        </p:spPr>
        <p:txBody>
          <a:bodyPr/>
          <a:lstStyle/>
          <a:p>
            <a:pPr algn="ctr"/>
            <a:r>
              <a:rPr lang="en-US" sz="3200" b="1" dirty="0">
                <a:latin typeface="Palatino Linotype" panose="02040502050505030304" pitchFamily="18" charset="0"/>
              </a:rPr>
              <a:t>Changes in Blue Slips</a:t>
            </a:r>
          </a:p>
          <a:p>
            <a:endParaRPr lang="en-US" dirty="0"/>
          </a:p>
        </p:txBody>
      </p:sp>
      <p:sp>
        <p:nvSpPr>
          <p:cNvPr id="4" name="Footer Placeholder 3">
            <a:extLst>
              <a:ext uri="{FF2B5EF4-FFF2-40B4-BE49-F238E27FC236}">
                <a16:creationId xmlns:a16="http://schemas.microsoft.com/office/drawing/2014/main" id="{883491DF-F7AA-4636-A8E9-72B97AAB9E29}"/>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54C5D333-8DD4-478D-BC1A-CE57A7CD8904}"/>
              </a:ext>
            </a:extLst>
          </p:cNvPr>
          <p:cNvSpPr>
            <a:spLocks noGrp="1"/>
          </p:cNvSpPr>
          <p:nvPr>
            <p:ph type="sldNum" sz="quarter" idx="4"/>
          </p:nvPr>
        </p:nvSpPr>
        <p:spPr/>
        <p:txBody>
          <a:bodyPr/>
          <a:lstStyle/>
          <a:p>
            <a:fld id="{C41C68F5-B6C8-894A-975B-74022677E404}" type="slidenum">
              <a:rPr lang="en-US" smtClean="0"/>
              <a:pPr/>
              <a:t>10</a:t>
            </a:fld>
            <a:endParaRPr lang="en-US"/>
          </a:p>
        </p:txBody>
      </p:sp>
      <p:sp>
        <p:nvSpPr>
          <p:cNvPr id="7" name="TextBox 6">
            <a:extLst>
              <a:ext uri="{FF2B5EF4-FFF2-40B4-BE49-F238E27FC236}">
                <a16:creationId xmlns:a16="http://schemas.microsoft.com/office/drawing/2014/main" id="{7B1264D7-C624-4948-8969-AE5C8AF7C5B7}"/>
              </a:ext>
            </a:extLst>
          </p:cNvPr>
          <p:cNvSpPr txBox="1"/>
          <p:nvPr/>
        </p:nvSpPr>
        <p:spPr>
          <a:xfrm>
            <a:off x="582385" y="2132003"/>
            <a:ext cx="8867775"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alatino Linotype" panose="02040502050505030304" pitchFamily="18" charset="0"/>
              </a:rPr>
              <a:t>Historically, the lack of a blue slip from a home-state senator would prevent a nominee from advancing in the nomination process.</a:t>
            </a:r>
          </a:p>
          <a:p>
            <a:pPr marL="285750" indent="-285750">
              <a:buFont typeface="Arial" panose="020B0604020202020204" pitchFamily="34" charset="0"/>
              <a:buChar char="•"/>
            </a:pPr>
            <a:r>
              <a:rPr lang="en-US" dirty="0">
                <a:latin typeface="Palatino Linotype" panose="02040502050505030304" pitchFamily="18" charset="0"/>
              </a:rPr>
              <a:t>Under Chairmen Grassley &amp; Graham the Senate Judiciary Committee is no longer considering blue slips for circuit court nominees. Numerous nominees have advanced without receiving one, including Michael Brennan (7th Cir.), Daniel Collins (9th Cir.), and Steven Menashi (2d Cir.).</a:t>
            </a:r>
          </a:p>
          <a:p>
            <a:pPr marL="285750" indent="-285750">
              <a:buFont typeface="Arial" panose="020B0604020202020204" pitchFamily="34" charset="0"/>
              <a:buChar char="•"/>
            </a:pPr>
            <a:r>
              <a:rPr lang="en-US" dirty="0">
                <a:latin typeface="Palatino Linotype" panose="02040502050505030304" pitchFamily="18" charset="0"/>
              </a:rPr>
              <a:t>Chairman Graham does still recognize the blue slips for district court nominees. As recently as Sept. 2019, a nominee withdrew after not receiving a blue slip from Sen. Gillibrand. </a:t>
            </a:r>
          </a:p>
        </p:txBody>
      </p:sp>
    </p:spTree>
    <p:extLst>
      <p:ext uri="{BB962C8B-B14F-4D97-AF65-F5344CB8AC3E}">
        <p14:creationId xmlns:p14="http://schemas.microsoft.com/office/powerpoint/2010/main" val="77029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ED10-7FEF-40B6-8E1A-21DD817421AD}"/>
              </a:ext>
            </a:extLst>
          </p:cNvPr>
          <p:cNvSpPr>
            <a:spLocks noGrp="1"/>
          </p:cNvSpPr>
          <p:nvPr>
            <p:ph type="title"/>
          </p:nvPr>
        </p:nvSpPr>
        <p:spPr/>
        <p:txBody>
          <a:bodyPr/>
          <a:lstStyle/>
          <a:p>
            <a:r>
              <a:rPr lang="en-US" dirty="0">
                <a:latin typeface="Palatino Linotype" panose="02040502050505030304" pitchFamily="18" charset="0"/>
              </a:rPr>
              <a:t>Judicial Nominations Process</a:t>
            </a:r>
          </a:p>
        </p:txBody>
      </p:sp>
      <p:sp>
        <p:nvSpPr>
          <p:cNvPr id="3" name="Content Placeholder 2">
            <a:extLst>
              <a:ext uri="{FF2B5EF4-FFF2-40B4-BE49-F238E27FC236}">
                <a16:creationId xmlns:a16="http://schemas.microsoft.com/office/drawing/2014/main" id="{A2DBC40A-486E-4FF5-A801-CF634A5B77E0}"/>
              </a:ext>
            </a:extLst>
          </p:cNvPr>
          <p:cNvSpPr>
            <a:spLocks noGrp="1"/>
          </p:cNvSpPr>
          <p:nvPr>
            <p:ph type="body" sz="quarter" idx="13"/>
          </p:nvPr>
        </p:nvSpPr>
        <p:spPr>
          <a:xfrm>
            <a:off x="419100" y="1228165"/>
            <a:ext cx="8867775" cy="3006464"/>
          </a:xfrm>
        </p:spPr>
        <p:txBody>
          <a:bodyPr vert="horz" wrap="square" lIns="0" tIns="0" rIns="0" bIns="0" rtlCol="0" anchor="t">
            <a:spAutoFit/>
          </a:bodyPr>
          <a:lstStyle/>
          <a:p>
            <a:pPr algn="ctr"/>
            <a:endParaRPr lang="en-US" dirty="0">
              <a:solidFill>
                <a:schemeClr val="tx1"/>
              </a:solidFill>
              <a:latin typeface="Palatino Linotype" panose="02040502050505030304" pitchFamily="18" charset="0"/>
            </a:endParaRPr>
          </a:p>
          <a:p>
            <a:pPr algn="ctr"/>
            <a:r>
              <a:rPr lang="en-US" sz="3200" b="1" dirty="0">
                <a:solidFill>
                  <a:schemeClr val="tx1"/>
                </a:solidFill>
                <a:latin typeface="Palatino Linotype" panose="02040502050505030304" pitchFamily="18" charset="0"/>
              </a:rPr>
              <a:t>Nearly 10% of federal judgeships are currently vacant or will be soon.</a:t>
            </a:r>
          </a:p>
          <a:p>
            <a:pPr marL="342900" indent="-342900">
              <a:buFont typeface="Arial" panose="020B0604020202020204" pitchFamily="34" charset="0"/>
              <a:buChar char="•"/>
            </a:pPr>
            <a:endParaRPr lang="en-US" dirty="0">
              <a:solidFill>
                <a:schemeClr val="tx1"/>
              </a:solidFill>
              <a:latin typeface="Palatino Linotype" panose="02040502050505030304" pitchFamily="18" charset="0"/>
            </a:endParaRPr>
          </a:p>
          <a:p>
            <a:pPr lvl="1" indent="0">
              <a:buNone/>
            </a:pPr>
            <a:r>
              <a:rPr lang="en-US" sz="2400" dirty="0">
                <a:solidFill>
                  <a:schemeClr val="tx1"/>
                </a:solidFill>
                <a:latin typeface="Palatino Linotype" panose="02040502050505030304" pitchFamily="18" charset="0"/>
              </a:rPr>
              <a:t>As of January 9, 2020, there are:</a:t>
            </a:r>
          </a:p>
          <a:p>
            <a:pPr marL="1485900" lvl="2" indent="-342900">
              <a:buFont typeface="Arial" panose="020B0604020202020204" pitchFamily="34" charset="0"/>
              <a:buChar char="•"/>
            </a:pPr>
            <a:r>
              <a:rPr lang="en-US" sz="2400" dirty="0">
                <a:solidFill>
                  <a:schemeClr val="tx1"/>
                </a:solidFill>
                <a:latin typeface="Palatino Linotype" panose="02040502050505030304" pitchFamily="18" charset="0"/>
              </a:rPr>
              <a:t>73 Current Vacancies</a:t>
            </a:r>
          </a:p>
          <a:p>
            <a:pPr marL="1485900" lvl="2" indent="-342900">
              <a:buFont typeface="Arial" panose="020B0604020202020204" pitchFamily="34" charset="0"/>
              <a:buChar char="•"/>
            </a:pPr>
            <a:r>
              <a:rPr lang="en-US" sz="2400" dirty="0">
                <a:solidFill>
                  <a:schemeClr val="tx1"/>
                </a:solidFill>
                <a:latin typeface="Palatino Linotype" panose="02040502050505030304" pitchFamily="18" charset="0"/>
              </a:rPr>
              <a:t>11 Known Future Vacancies</a:t>
            </a:r>
          </a:p>
        </p:txBody>
      </p:sp>
      <p:sp>
        <p:nvSpPr>
          <p:cNvPr id="4" name="Footer Placeholder 3">
            <a:extLst>
              <a:ext uri="{FF2B5EF4-FFF2-40B4-BE49-F238E27FC236}">
                <a16:creationId xmlns:a16="http://schemas.microsoft.com/office/drawing/2014/main" id="{CC95F0A7-A9E0-420F-9DC0-3118295E03C1}"/>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A28E87CF-B1BA-400C-BFBC-9FFE2E59EFEB}"/>
              </a:ext>
            </a:extLst>
          </p:cNvPr>
          <p:cNvSpPr>
            <a:spLocks noGrp="1"/>
          </p:cNvSpPr>
          <p:nvPr>
            <p:ph type="sldNum" sz="quarter" idx="4"/>
          </p:nvPr>
        </p:nvSpPr>
        <p:spPr/>
        <p:txBody>
          <a:bodyPr/>
          <a:lstStyle/>
          <a:p>
            <a:fld id="{C41C68F5-B6C8-894A-975B-74022677E404}" type="slidenum">
              <a:rPr lang="en-US" smtClean="0"/>
              <a:pPr/>
              <a:t>11</a:t>
            </a:fld>
            <a:endParaRPr lang="en-US"/>
          </a:p>
        </p:txBody>
      </p:sp>
    </p:spTree>
    <p:extLst>
      <p:ext uri="{BB962C8B-B14F-4D97-AF65-F5344CB8AC3E}">
        <p14:creationId xmlns:p14="http://schemas.microsoft.com/office/powerpoint/2010/main" val="236359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F9E0-059E-414E-AA9E-295D20E77C42}"/>
              </a:ext>
            </a:extLst>
          </p:cNvPr>
          <p:cNvSpPr>
            <a:spLocks noGrp="1"/>
          </p:cNvSpPr>
          <p:nvPr>
            <p:ph type="title"/>
          </p:nvPr>
        </p:nvSpPr>
        <p:spPr/>
        <p:txBody>
          <a:bodyPr/>
          <a:lstStyle/>
          <a:p>
            <a:r>
              <a:rPr lang="en-US" dirty="0">
                <a:latin typeface="Palatino Linotype" panose="02040502050505030304" pitchFamily="18" charset="0"/>
              </a:rPr>
              <a:t>Process Breakdown</a:t>
            </a:r>
          </a:p>
        </p:txBody>
      </p:sp>
      <p:sp>
        <p:nvSpPr>
          <p:cNvPr id="4" name="Footer Placeholder 3">
            <a:extLst>
              <a:ext uri="{FF2B5EF4-FFF2-40B4-BE49-F238E27FC236}">
                <a16:creationId xmlns:a16="http://schemas.microsoft.com/office/drawing/2014/main" id="{41F2A772-1BD0-4B87-B057-25FBC168E625}"/>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08EACCB3-36AD-49C1-9BEA-FFBFE7E4B61A}"/>
              </a:ext>
            </a:extLst>
          </p:cNvPr>
          <p:cNvSpPr>
            <a:spLocks noGrp="1"/>
          </p:cNvSpPr>
          <p:nvPr>
            <p:ph type="sldNum" sz="quarter" idx="4"/>
          </p:nvPr>
        </p:nvSpPr>
        <p:spPr/>
        <p:txBody>
          <a:bodyPr/>
          <a:lstStyle/>
          <a:p>
            <a:fld id="{C41C68F5-B6C8-894A-975B-74022677E404}" type="slidenum">
              <a:rPr lang="en-US" smtClean="0"/>
              <a:pPr/>
              <a:t>12</a:t>
            </a:fld>
            <a:endParaRPr lang="en-US"/>
          </a:p>
        </p:txBody>
      </p:sp>
      <p:graphicFrame>
        <p:nvGraphicFramePr>
          <p:cNvPr id="6" name="Diagram 5">
            <a:extLst>
              <a:ext uri="{FF2B5EF4-FFF2-40B4-BE49-F238E27FC236}">
                <a16:creationId xmlns:a16="http://schemas.microsoft.com/office/drawing/2014/main" id="{C7CD895B-3E7B-4BC9-997A-605B358AC359}"/>
              </a:ext>
            </a:extLst>
          </p:cNvPr>
          <p:cNvGraphicFramePr/>
          <p:nvPr>
            <p:extLst>
              <p:ext uri="{D42A27DB-BD31-4B8C-83A1-F6EECF244321}">
                <p14:modId xmlns:p14="http://schemas.microsoft.com/office/powerpoint/2010/main" val="406812950"/>
              </p:ext>
            </p:extLst>
          </p:nvPr>
        </p:nvGraphicFramePr>
        <p:xfrm>
          <a:off x="992777" y="1423851"/>
          <a:ext cx="7942217" cy="435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01EB6A8-6470-4788-8A89-7316E8E7F80B}"/>
              </a:ext>
            </a:extLst>
          </p:cNvPr>
          <p:cNvSpPr txBox="1"/>
          <p:nvPr/>
        </p:nvSpPr>
        <p:spPr>
          <a:xfrm>
            <a:off x="4792833" y="5778841"/>
            <a:ext cx="3673698" cy="461665"/>
          </a:xfrm>
          <a:prstGeom prst="rect">
            <a:avLst/>
          </a:prstGeom>
          <a:noFill/>
        </p:spPr>
        <p:txBody>
          <a:bodyPr wrap="none" rtlCol="0">
            <a:spAutoFit/>
          </a:bodyPr>
          <a:lstStyle/>
          <a:p>
            <a:r>
              <a:rPr lang="en-US" sz="1200" i="1" dirty="0"/>
              <a:t>As of January 9, 2020</a:t>
            </a:r>
          </a:p>
          <a:p>
            <a:r>
              <a:rPr lang="en-US" sz="1200" i="1" dirty="0"/>
              <a:t>*includes those nominees waiting to be re-nominated</a:t>
            </a:r>
          </a:p>
        </p:txBody>
      </p:sp>
    </p:spTree>
    <p:extLst>
      <p:ext uri="{BB962C8B-B14F-4D97-AF65-F5344CB8AC3E}">
        <p14:creationId xmlns:p14="http://schemas.microsoft.com/office/powerpoint/2010/main" val="140500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BCCB-82BC-4FCA-9C6D-DB80FE0483C1}"/>
              </a:ext>
            </a:extLst>
          </p:cNvPr>
          <p:cNvSpPr>
            <a:spLocks noGrp="1"/>
          </p:cNvSpPr>
          <p:nvPr>
            <p:ph type="title"/>
          </p:nvPr>
        </p:nvSpPr>
        <p:spPr/>
        <p:txBody>
          <a:bodyPr/>
          <a:lstStyle/>
          <a:p>
            <a:r>
              <a:rPr lang="en-US" dirty="0">
                <a:latin typeface="Palatino Linotype" panose="02040502050505030304" pitchFamily="18" charset="0"/>
              </a:rPr>
              <a:t>Process Breakdown</a:t>
            </a:r>
          </a:p>
        </p:txBody>
      </p:sp>
      <p:sp>
        <p:nvSpPr>
          <p:cNvPr id="6" name="Text Placeholder 5">
            <a:extLst>
              <a:ext uri="{FF2B5EF4-FFF2-40B4-BE49-F238E27FC236}">
                <a16:creationId xmlns:a16="http://schemas.microsoft.com/office/drawing/2014/main" id="{BB0FB732-D6E2-42E0-9862-2A661F916DCD}"/>
              </a:ext>
            </a:extLst>
          </p:cNvPr>
          <p:cNvSpPr>
            <a:spLocks noGrp="1"/>
          </p:cNvSpPr>
          <p:nvPr>
            <p:ph type="body" sz="quarter" idx="13"/>
          </p:nvPr>
        </p:nvSpPr>
        <p:spPr>
          <a:xfrm>
            <a:off x="419100" y="1228166"/>
            <a:ext cx="8867775" cy="3376309"/>
          </a:xfrm>
        </p:spPr>
        <p:txBody>
          <a:bodyPr/>
          <a:lstStyle/>
          <a:p>
            <a:pPr marL="342900" indent="-342900">
              <a:buFont typeface="Arial" panose="020B0604020202020204" pitchFamily="34" charset="0"/>
              <a:buChar char="•"/>
            </a:pPr>
            <a:r>
              <a:rPr lang="en-US" dirty="0">
                <a:solidFill>
                  <a:schemeClr val="tx1"/>
                </a:solidFill>
                <a:latin typeface="Palatino Linotype" panose="02040502050505030304" pitchFamily="18" charset="0"/>
              </a:rPr>
              <a:t>In 2016, the Senate Republican Majority refused to consider Chief Judge Merrick Garland’s nomination to the U.S. Supreme Court.</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They also refused to process nominees to fill more than 100 lower court vacancies. </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During President Obama’s final 2 years, the Senate Republican Majority confirmed the fewest number of judges (22 in 2 years) since the Eisenhower Administration.</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F9CF172F-320E-4DD2-A4C1-05E26ECE8ED9}"/>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E3D4B8F6-9DAA-4E50-8FEE-860CC17E2942}"/>
              </a:ext>
            </a:extLst>
          </p:cNvPr>
          <p:cNvSpPr>
            <a:spLocks noGrp="1"/>
          </p:cNvSpPr>
          <p:nvPr>
            <p:ph type="sldNum" sz="quarter" idx="4"/>
          </p:nvPr>
        </p:nvSpPr>
        <p:spPr/>
        <p:txBody>
          <a:bodyPr/>
          <a:lstStyle/>
          <a:p>
            <a:fld id="{C41C68F5-B6C8-894A-975B-74022677E404}" type="slidenum">
              <a:rPr lang="en-US" smtClean="0"/>
              <a:pPr/>
              <a:t>13</a:t>
            </a:fld>
            <a:endParaRPr lang="en-US"/>
          </a:p>
        </p:txBody>
      </p:sp>
    </p:spTree>
    <p:extLst>
      <p:ext uri="{BB962C8B-B14F-4D97-AF65-F5344CB8AC3E}">
        <p14:creationId xmlns:p14="http://schemas.microsoft.com/office/powerpoint/2010/main" val="32533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813C-D48A-0247-8D39-6169FE50F326}"/>
              </a:ext>
            </a:extLst>
          </p:cNvPr>
          <p:cNvSpPr>
            <a:spLocks noGrp="1"/>
          </p:cNvSpPr>
          <p:nvPr>
            <p:ph type="title"/>
          </p:nvPr>
        </p:nvSpPr>
        <p:spPr>
          <a:xfrm>
            <a:off x="419100" y="451045"/>
            <a:ext cx="10515600" cy="455509"/>
          </a:xfrm>
        </p:spPr>
        <p:txBody>
          <a:bodyPr/>
          <a:lstStyle/>
          <a:p>
            <a:r>
              <a:rPr lang="en-US" dirty="0">
                <a:latin typeface="Palatino Linotype" panose="02040502050505030304" pitchFamily="18" charset="0"/>
              </a:rPr>
              <a:t>Process Breakdown</a:t>
            </a:r>
          </a:p>
        </p:txBody>
      </p:sp>
      <p:sp>
        <p:nvSpPr>
          <p:cNvPr id="3" name="Text Placeholder 2">
            <a:extLst>
              <a:ext uri="{FF2B5EF4-FFF2-40B4-BE49-F238E27FC236}">
                <a16:creationId xmlns:a16="http://schemas.microsoft.com/office/drawing/2014/main" id="{006ED788-2B01-0E4D-BCD8-51808111AFF6}"/>
              </a:ext>
            </a:extLst>
          </p:cNvPr>
          <p:cNvSpPr>
            <a:spLocks noGrp="1"/>
          </p:cNvSpPr>
          <p:nvPr>
            <p:ph type="body" sz="quarter" idx="13"/>
          </p:nvPr>
        </p:nvSpPr>
        <p:spPr>
          <a:xfrm>
            <a:off x="419100" y="1228166"/>
            <a:ext cx="8867775" cy="1595309"/>
          </a:xfrm>
        </p:spPr>
        <p:txBody>
          <a:bodyPr/>
          <a:lstStyle/>
          <a:p>
            <a:r>
              <a:rPr lang="en-US" dirty="0">
                <a:solidFill>
                  <a:schemeClr val="tx1"/>
                </a:solidFill>
                <a:latin typeface="Palatino Linotype" panose="02040502050505030304" pitchFamily="18" charset="0"/>
              </a:rPr>
              <a:t>During the 2016 election, then-candidate Trump promised to: </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Transform the judiciary</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Nominate individuals who would overturn </a:t>
            </a:r>
            <a:r>
              <a:rPr lang="en-US" i="1" dirty="0">
                <a:solidFill>
                  <a:schemeClr val="tx1"/>
                </a:solidFill>
                <a:latin typeface="Palatino Linotype" panose="02040502050505030304" pitchFamily="18" charset="0"/>
              </a:rPr>
              <a:t>Roe v. Wade</a:t>
            </a:r>
            <a:r>
              <a:rPr lang="en-US" dirty="0">
                <a:solidFill>
                  <a:schemeClr val="tx1"/>
                </a:solidFill>
                <a:latin typeface="Palatino Linotype" panose="02040502050505030304" pitchFamily="18" charset="0"/>
              </a:rPr>
              <a:t> and expand the Second Amendment</a:t>
            </a:r>
          </a:p>
        </p:txBody>
      </p:sp>
      <p:sp>
        <p:nvSpPr>
          <p:cNvPr id="4" name="Footer Placeholder 3">
            <a:extLst>
              <a:ext uri="{FF2B5EF4-FFF2-40B4-BE49-F238E27FC236}">
                <a16:creationId xmlns:a16="http://schemas.microsoft.com/office/drawing/2014/main" id="{E8F99112-D0C2-2E4E-8895-AF586AC6D07D}"/>
              </a:ext>
            </a:extLst>
          </p:cNvPr>
          <p:cNvSpPr>
            <a:spLocks noGrp="1"/>
          </p:cNvSpPr>
          <p:nvPr>
            <p:ph type="ftr" sz="quarter" idx="3"/>
          </p:nvPr>
        </p:nvSpPr>
        <p:spPr/>
        <p:txBody>
          <a:bodyPr/>
          <a:lstStyle/>
          <a:p>
            <a:r>
              <a:rPr lang="en-US"/>
              <a:t>Presentation Name   |</a:t>
            </a:r>
          </a:p>
        </p:txBody>
      </p:sp>
      <p:sp>
        <p:nvSpPr>
          <p:cNvPr id="5" name="Slide Number Placeholder 4">
            <a:extLst>
              <a:ext uri="{FF2B5EF4-FFF2-40B4-BE49-F238E27FC236}">
                <a16:creationId xmlns:a16="http://schemas.microsoft.com/office/drawing/2014/main" id="{03934307-B1E1-F44A-BA30-0D9C3CA06ECD}"/>
              </a:ext>
            </a:extLst>
          </p:cNvPr>
          <p:cNvSpPr>
            <a:spLocks noGrp="1"/>
          </p:cNvSpPr>
          <p:nvPr>
            <p:ph type="sldNum" sz="quarter" idx="4"/>
          </p:nvPr>
        </p:nvSpPr>
        <p:spPr/>
        <p:txBody>
          <a:bodyPr/>
          <a:lstStyle/>
          <a:p>
            <a:fld id="{C41C68F5-B6C8-894A-975B-74022677E404}" type="slidenum">
              <a:rPr lang="en-US" smtClean="0"/>
              <a:pPr/>
              <a:t>14</a:t>
            </a:fld>
            <a:endParaRPr lang="en-US"/>
          </a:p>
        </p:txBody>
      </p:sp>
    </p:spTree>
    <p:extLst>
      <p:ext uri="{BB962C8B-B14F-4D97-AF65-F5344CB8AC3E}">
        <p14:creationId xmlns:p14="http://schemas.microsoft.com/office/powerpoint/2010/main" val="401667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0919-8923-48B5-A2CB-5F34F386144E}"/>
              </a:ext>
            </a:extLst>
          </p:cNvPr>
          <p:cNvSpPr>
            <a:spLocks noGrp="1"/>
          </p:cNvSpPr>
          <p:nvPr>
            <p:ph type="title"/>
          </p:nvPr>
        </p:nvSpPr>
        <p:spPr/>
        <p:txBody>
          <a:bodyPr/>
          <a:lstStyle/>
          <a:p>
            <a:r>
              <a:rPr lang="en-US" dirty="0">
                <a:latin typeface="Palatino Linotype" panose="02040502050505030304" pitchFamily="18" charset="0"/>
              </a:rPr>
              <a:t>Process Breakdown</a:t>
            </a:r>
          </a:p>
        </p:txBody>
      </p:sp>
      <p:sp>
        <p:nvSpPr>
          <p:cNvPr id="3" name="Text Placeholder 2">
            <a:extLst>
              <a:ext uri="{FF2B5EF4-FFF2-40B4-BE49-F238E27FC236}">
                <a16:creationId xmlns:a16="http://schemas.microsoft.com/office/drawing/2014/main" id="{C32BEDD6-FAB3-4FE7-A134-0C9E4F601A7E}"/>
              </a:ext>
            </a:extLst>
          </p:cNvPr>
          <p:cNvSpPr>
            <a:spLocks noGrp="1"/>
          </p:cNvSpPr>
          <p:nvPr>
            <p:ph type="body" sz="quarter" idx="13"/>
          </p:nvPr>
        </p:nvSpPr>
        <p:spPr>
          <a:xfrm>
            <a:off x="419100" y="1074341"/>
            <a:ext cx="8867775" cy="3504549"/>
          </a:xfrm>
        </p:spPr>
        <p:txBody>
          <a:bodyPr vert="horz" wrap="square" lIns="0" tIns="0" rIns="0" bIns="0" rtlCol="0" anchor="t">
            <a:spAutoFit/>
          </a:bodyPr>
          <a:lstStyle/>
          <a:p>
            <a:pPr marL="342900" indent="-342900">
              <a:buFont typeface="Arial" panose="020B0604020202020204" pitchFamily="34" charset="0"/>
              <a:buChar char="•"/>
            </a:pPr>
            <a:r>
              <a:rPr lang="en-US" dirty="0">
                <a:solidFill>
                  <a:schemeClr val="tx1"/>
                </a:solidFill>
                <a:latin typeface="Palatino Linotype" panose="02040502050505030304" pitchFamily="18" charset="0"/>
              </a:rPr>
              <a:t>Refusing to consider and holding open the seat of a Supreme Court nominee for over a year</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Lack of consultation with home-state Senators, ignoring blue slips</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White House refusal to allow the ABA Standing Committee on the Federal Judiciary to review nominees before nominees are officially nominated </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Incomplete vetting of nominees</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Stacking committee hearings</a:t>
            </a:r>
          </a:p>
        </p:txBody>
      </p:sp>
      <p:sp>
        <p:nvSpPr>
          <p:cNvPr id="4" name="Footer Placeholder 3">
            <a:extLst>
              <a:ext uri="{FF2B5EF4-FFF2-40B4-BE49-F238E27FC236}">
                <a16:creationId xmlns:a16="http://schemas.microsoft.com/office/drawing/2014/main" id="{DD70C7BB-6DF5-40D1-8291-F369AC25EF94}"/>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198517C5-55F0-48A7-B66D-8D7438D671AB}"/>
              </a:ext>
            </a:extLst>
          </p:cNvPr>
          <p:cNvSpPr>
            <a:spLocks noGrp="1"/>
          </p:cNvSpPr>
          <p:nvPr>
            <p:ph type="sldNum" sz="quarter" idx="4"/>
          </p:nvPr>
        </p:nvSpPr>
        <p:spPr/>
        <p:txBody>
          <a:bodyPr/>
          <a:lstStyle/>
          <a:p>
            <a:fld id="{C41C68F5-B6C8-894A-975B-74022677E404}" type="slidenum">
              <a:rPr lang="en-US" smtClean="0"/>
              <a:pPr/>
              <a:t>15</a:t>
            </a:fld>
            <a:endParaRPr lang="en-US"/>
          </a:p>
        </p:txBody>
      </p:sp>
    </p:spTree>
    <p:extLst>
      <p:ext uri="{BB962C8B-B14F-4D97-AF65-F5344CB8AC3E}">
        <p14:creationId xmlns:p14="http://schemas.microsoft.com/office/powerpoint/2010/main" val="286786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0919-8923-48B5-A2CB-5F34F386144E}"/>
              </a:ext>
            </a:extLst>
          </p:cNvPr>
          <p:cNvSpPr>
            <a:spLocks noGrp="1"/>
          </p:cNvSpPr>
          <p:nvPr>
            <p:ph type="title"/>
          </p:nvPr>
        </p:nvSpPr>
        <p:spPr/>
        <p:txBody>
          <a:bodyPr/>
          <a:lstStyle/>
          <a:p>
            <a:r>
              <a:rPr lang="en-US" dirty="0">
                <a:latin typeface="Palatino Linotype" panose="02040502050505030304" pitchFamily="18" charset="0"/>
              </a:rPr>
              <a:t>Process Breakdown</a:t>
            </a:r>
          </a:p>
        </p:txBody>
      </p:sp>
      <p:sp>
        <p:nvSpPr>
          <p:cNvPr id="3" name="Text Placeholder 2">
            <a:extLst>
              <a:ext uri="{FF2B5EF4-FFF2-40B4-BE49-F238E27FC236}">
                <a16:creationId xmlns:a16="http://schemas.microsoft.com/office/drawing/2014/main" id="{C32BEDD6-FAB3-4FE7-A134-0C9E4F601A7E}"/>
              </a:ext>
            </a:extLst>
          </p:cNvPr>
          <p:cNvSpPr>
            <a:spLocks noGrp="1"/>
          </p:cNvSpPr>
          <p:nvPr>
            <p:ph type="body" sz="quarter" idx="13"/>
          </p:nvPr>
        </p:nvSpPr>
        <p:spPr>
          <a:xfrm>
            <a:off x="287384" y="1228165"/>
            <a:ext cx="8999492" cy="3790268"/>
          </a:xfrm>
        </p:spPr>
        <p:txBody>
          <a:bodyPr/>
          <a:lstStyle/>
          <a:p>
            <a:r>
              <a:rPr lang="en-US" b="1" dirty="0">
                <a:solidFill>
                  <a:schemeClr val="tx1"/>
                </a:solidFill>
                <a:latin typeface="Palatino Linotype" panose="02040502050505030304" pitchFamily="18" charset="0"/>
              </a:rPr>
              <a:t>Trends in Nominees:</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More “Not Qualified” Ratings from the ABA Standing Committee on Federal Judiciary</a:t>
            </a:r>
          </a:p>
          <a:p>
            <a:pPr marL="1028700" lvl="1" indent="-342900">
              <a:buFont typeface="Arial" panose="020B0604020202020204" pitchFamily="34" charset="0"/>
              <a:buChar char="•"/>
            </a:pPr>
            <a:r>
              <a:rPr lang="en-US" dirty="0">
                <a:solidFill>
                  <a:schemeClr val="tx1"/>
                </a:solidFill>
                <a:latin typeface="Palatino Linotype" panose="02040502050505030304" pitchFamily="18" charset="0"/>
              </a:rPr>
              <a:t>9 “Not Qualified” nominees under this administration v. 0 during the Obama administration </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Lack of legal experience</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No practice in the level of court to which they’re being nominated</a:t>
            </a:r>
          </a:p>
          <a:p>
            <a:pPr marL="342900" indent="-342900">
              <a:buFont typeface="Arial" panose="020B0604020202020204" pitchFamily="34" charset="0"/>
              <a:buChar char="•"/>
            </a:pPr>
            <a:r>
              <a:rPr lang="en-US" dirty="0">
                <a:solidFill>
                  <a:schemeClr val="tx1"/>
                </a:solidFill>
                <a:latin typeface="Palatino Linotype" panose="02040502050505030304" pitchFamily="18" charset="0"/>
              </a:rPr>
              <a:t>Writings, blogs, and speeches show evidence of discriminatory animus</a:t>
            </a:r>
          </a:p>
        </p:txBody>
      </p:sp>
      <p:sp>
        <p:nvSpPr>
          <p:cNvPr id="4" name="Footer Placeholder 3">
            <a:extLst>
              <a:ext uri="{FF2B5EF4-FFF2-40B4-BE49-F238E27FC236}">
                <a16:creationId xmlns:a16="http://schemas.microsoft.com/office/drawing/2014/main" id="{DD70C7BB-6DF5-40D1-8291-F369AC25EF94}"/>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198517C5-55F0-48A7-B66D-8D7438D671AB}"/>
              </a:ext>
            </a:extLst>
          </p:cNvPr>
          <p:cNvSpPr>
            <a:spLocks noGrp="1"/>
          </p:cNvSpPr>
          <p:nvPr>
            <p:ph type="sldNum" sz="quarter" idx="4"/>
          </p:nvPr>
        </p:nvSpPr>
        <p:spPr/>
        <p:txBody>
          <a:bodyPr/>
          <a:lstStyle/>
          <a:p>
            <a:fld id="{C41C68F5-B6C8-894A-975B-74022677E404}" type="slidenum">
              <a:rPr lang="en-US" smtClean="0"/>
              <a:pPr/>
              <a:t>16</a:t>
            </a:fld>
            <a:endParaRPr lang="en-US"/>
          </a:p>
        </p:txBody>
      </p:sp>
    </p:spTree>
    <p:extLst>
      <p:ext uri="{BB962C8B-B14F-4D97-AF65-F5344CB8AC3E}">
        <p14:creationId xmlns:p14="http://schemas.microsoft.com/office/powerpoint/2010/main" val="216180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8319-ABA4-4580-B792-35A602EE4065}"/>
              </a:ext>
            </a:extLst>
          </p:cNvPr>
          <p:cNvSpPr>
            <a:spLocks noGrp="1"/>
          </p:cNvSpPr>
          <p:nvPr>
            <p:ph type="title"/>
          </p:nvPr>
        </p:nvSpPr>
        <p:spPr>
          <a:xfrm>
            <a:off x="419100" y="457200"/>
            <a:ext cx="10515600" cy="443198"/>
          </a:xfrm>
        </p:spPr>
        <p:txBody>
          <a:bodyPr/>
          <a:lstStyle/>
          <a:p>
            <a:r>
              <a:rPr lang="en-US" dirty="0">
                <a:latin typeface="Palatino Linotype" panose="02040502050505030304" pitchFamily="18" charset="0"/>
              </a:rPr>
              <a:t>Process Breakdown</a:t>
            </a:r>
          </a:p>
        </p:txBody>
      </p:sp>
      <p:sp>
        <p:nvSpPr>
          <p:cNvPr id="3" name="Content Placeholder 2">
            <a:extLst>
              <a:ext uri="{FF2B5EF4-FFF2-40B4-BE49-F238E27FC236}">
                <a16:creationId xmlns:a16="http://schemas.microsoft.com/office/drawing/2014/main" id="{E9D1E6B0-2E78-4C82-A64E-B28AE297CEFE}"/>
              </a:ext>
            </a:extLst>
          </p:cNvPr>
          <p:cNvSpPr>
            <a:spLocks noGrp="1"/>
          </p:cNvSpPr>
          <p:nvPr>
            <p:ph type="body" sz="quarter" idx="13"/>
          </p:nvPr>
        </p:nvSpPr>
        <p:spPr>
          <a:xfrm>
            <a:off x="419100" y="1228166"/>
            <a:ext cx="8867775" cy="997196"/>
          </a:xfrm>
        </p:spPr>
        <p:txBody>
          <a:bodyPr/>
          <a:lstStyle/>
          <a:p>
            <a:r>
              <a:rPr lang="en-US" dirty="0">
                <a:latin typeface="Palatino Linotype" panose="02040502050505030304" pitchFamily="18" charset="0"/>
              </a:rPr>
              <a:t>The President’s statements about judges and the judiciary have raised concerns about his commitment to core constitutional values and rule of law.</a:t>
            </a:r>
          </a:p>
        </p:txBody>
      </p:sp>
      <p:sp>
        <p:nvSpPr>
          <p:cNvPr id="4" name="Footer Placeholder 3">
            <a:extLst>
              <a:ext uri="{FF2B5EF4-FFF2-40B4-BE49-F238E27FC236}">
                <a16:creationId xmlns:a16="http://schemas.microsoft.com/office/drawing/2014/main" id="{AAE435BC-C8EF-4594-B955-9AD500C85950}"/>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DD945BCA-CD57-4C75-8424-99760328C836}"/>
              </a:ext>
            </a:extLst>
          </p:cNvPr>
          <p:cNvSpPr>
            <a:spLocks noGrp="1"/>
          </p:cNvSpPr>
          <p:nvPr>
            <p:ph type="sldNum" sz="quarter" idx="4"/>
          </p:nvPr>
        </p:nvSpPr>
        <p:spPr/>
        <p:txBody>
          <a:bodyPr/>
          <a:lstStyle/>
          <a:p>
            <a:fld id="{C41C68F5-B6C8-894A-975B-74022677E404}" type="slidenum">
              <a:rPr lang="en-US" smtClean="0"/>
              <a:pPr/>
              <a:t>17</a:t>
            </a:fld>
            <a:endParaRPr lang="en-US"/>
          </a:p>
        </p:txBody>
      </p:sp>
      <p:pic>
        <p:nvPicPr>
          <p:cNvPr id="6" name="Picture 5" descr="curiel1.png">
            <a:extLst>
              <a:ext uri="{FF2B5EF4-FFF2-40B4-BE49-F238E27FC236}">
                <a16:creationId xmlns:a16="http://schemas.microsoft.com/office/drawing/2014/main" id="{59AC1724-9E03-47AD-841F-C4A0BE2C7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87" y="2156616"/>
            <a:ext cx="3688006" cy="1377509"/>
          </a:xfrm>
          <a:prstGeom prst="rect">
            <a:avLst/>
          </a:prstGeom>
        </p:spPr>
      </p:pic>
      <p:pic>
        <p:nvPicPr>
          <p:cNvPr id="7" name="Picture 6" descr="socalledjudge.jpeg">
            <a:extLst>
              <a:ext uri="{FF2B5EF4-FFF2-40B4-BE49-F238E27FC236}">
                <a16:creationId xmlns:a16="http://schemas.microsoft.com/office/drawing/2014/main" id="{B1164B5E-A87F-4D6D-8F88-936352E1049D}"/>
              </a:ext>
            </a:extLst>
          </p:cNvPr>
          <p:cNvPicPr>
            <a:picLocks noChangeAspect="1"/>
          </p:cNvPicPr>
          <p:nvPr/>
        </p:nvPicPr>
        <p:blipFill rotWithShape="1">
          <a:blip r:embed="rId4">
            <a:extLst>
              <a:ext uri="{28A0092B-C50C-407E-A947-70E740481C1C}">
                <a14:useLocalDpi xmlns:a14="http://schemas.microsoft.com/office/drawing/2010/main" val="0"/>
              </a:ext>
            </a:extLst>
          </a:blip>
          <a:srcRect t="4139" b="43145"/>
          <a:stretch/>
        </p:blipFill>
        <p:spPr>
          <a:xfrm>
            <a:off x="1290651" y="3960964"/>
            <a:ext cx="3797300" cy="1124712"/>
          </a:xfrm>
          <a:prstGeom prst="rect">
            <a:avLst/>
          </a:prstGeom>
        </p:spPr>
      </p:pic>
      <p:pic>
        <p:nvPicPr>
          <p:cNvPr id="8" name="Content Placeholder 3" descr="countryinperil.png">
            <a:extLst>
              <a:ext uri="{FF2B5EF4-FFF2-40B4-BE49-F238E27FC236}">
                <a16:creationId xmlns:a16="http://schemas.microsoft.com/office/drawing/2014/main" id="{F812C41B-F672-446A-ABA9-EC1506AEB6DD}"/>
              </a:ext>
            </a:extLst>
          </p:cNvPr>
          <p:cNvPicPr>
            <a:picLocks noChangeAspect="1"/>
          </p:cNvPicPr>
          <p:nvPr/>
        </p:nvPicPr>
        <p:blipFill rotWithShape="1">
          <a:blip r:embed="rId5">
            <a:extLst>
              <a:ext uri="{28A0092B-C50C-407E-A947-70E740481C1C}">
                <a14:useLocalDpi xmlns:a14="http://schemas.microsoft.com/office/drawing/2010/main" val="0"/>
              </a:ext>
            </a:extLst>
          </a:blip>
          <a:srcRect t="2996" b="38122"/>
          <a:stretch/>
        </p:blipFill>
        <p:spPr>
          <a:xfrm>
            <a:off x="833142" y="3556717"/>
            <a:ext cx="4127588" cy="1421845"/>
          </a:xfrm>
          <a:prstGeom prst="rect">
            <a:avLst/>
          </a:prstGeom>
        </p:spPr>
      </p:pic>
      <p:pic>
        <p:nvPicPr>
          <p:cNvPr id="9" name="Picture 8" descr="travelban.jpeg">
            <a:extLst>
              <a:ext uri="{FF2B5EF4-FFF2-40B4-BE49-F238E27FC236}">
                <a16:creationId xmlns:a16="http://schemas.microsoft.com/office/drawing/2014/main" id="{9317780C-FBDA-45B8-B20A-77BBEB8F7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0178" y="3602870"/>
            <a:ext cx="3429000" cy="2374900"/>
          </a:xfrm>
          <a:prstGeom prst="rect">
            <a:avLst/>
          </a:prstGeom>
        </p:spPr>
      </p:pic>
      <p:pic>
        <p:nvPicPr>
          <p:cNvPr id="10" name="Picture 9" descr="See you in court.jpeg">
            <a:extLst>
              <a:ext uri="{FF2B5EF4-FFF2-40B4-BE49-F238E27FC236}">
                <a16:creationId xmlns:a16="http://schemas.microsoft.com/office/drawing/2014/main" id="{F4461929-6A8E-4407-81EE-29794B4A95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2804" y="2300289"/>
            <a:ext cx="2896578" cy="1089026"/>
          </a:xfrm>
          <a:prstGeom prst="rect">
            <a:avLst/>
          </a:prstGeom>
        </p:spPr>
      </p:pic>
    </p:spTree>
    <p:extLst>
      <p:ext uri="{BB962C8B-B14F-4D97-AF65-F5344CB8AC3E}">
        <p14:creationId xmlns:p14="http://schemas.microsoft.com/office/powerpoint/2010/main" val="21464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CDF4-C59D-45DB-B10B-092CC94B0B42}"/>
              </a:ext>
            </a:extLst>
          </p:cNvPr>
          <p:cNvSpPr>
            <a:spLocks noGrp="1"/>
          </p:cNvSpPr>
          <p:nvPr>
            <p:ph type="title"/>
          </p:nvPr>
        </p:nvSpPr>
        <p:spPr>
          <a:xfrm>
            <a:off x="419100" y="484900"/>
            <a:ext cx="10515600" cy="387798"/>
          </a:xfrm>
        </p:spPr>
        <p:txBody>
          <a:bodyPr/>
          <a:lstStyle/>
          <a:p>
            <a:r>
              <a:rPr lang="en-US" sz="2800" dirty="0">
                <a:latin typeface="Palatino Linotype" panose="02040502050505030304" pitchFamily="18" charset="0"/>
              </a:rPr>
              <a:t>Why Focus on the Courts? What Issues Do You Care About?</a:t>
            </a:r>
          </a:p>
        </p:txBody>
      </p:sp>
      <p:sp>
        <p:nvSpPr>
          <p:cNvPr id="4" name="Footer Placeholder 3">
            <a:extLst>
              <a:ext uri="{FF2B5EF4-FFF2-40B4-BE49-F238E27FC236}">
                <a16:creationId xmlns:a16="http://schemas.microsoft.com/office/drawing/2014/main" id="{495D481E-F40E-434A-8CD7-1CA037AB1958}"/>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E6EFFE3A-DAB0-4A58-A48B-FF5604E79030}"/>
              </a:ext>
            </a:extLst>
          </p:cNvPr>
          <p:cNvSpPr>
            <a:spLocks noGrp="1"/>
          </p:cNvSpPr>
          <p:nvPr>
            <p:ph type="sldNum" sz="quarter" idx="4"/>
          </p:nvPr>
        </p:nvSpPr>
        <p:spPr/>
        <p:txBody>
          <a:bodyPr/>
          <a:lstStyle/>
          <a:p>
            <a:fld id="{C41C68F5-B6C8-894A-975B-74022677E404}" type="slidenum">
              <a:rPr lang="en-US" smtClean="0"/>
              <a:pPr/>
              <a:t>18</a:t>
            </a:fld>
            <a:endParaRPr lang="en-US"/>
          </a:p>
        </p:txBody>
      </p:sp>
      <p:graphicFrame>
        <p:nvGraphicFramePr>
          <p:cNvPr id="6" name="Content Placeholder 5">
            <a:extLst>
              <a:ext uri="{FF2B5EF4-FFF2-40B4-BE49-F238E27FC236}">
                <a16:creationId xmlns:a16="http://schemas.microsoft.com/office/drawing/2014/main" id="{BAF707ED-EE28-475E-92D5-1F05B1EDE843}"/>
              </a:ext>
            </a:extLst>
          </p:cNvPr>
          <p:cNvGraphicFramePr>
            <a:graphicFrameLocks noGrp="1"/>
          </p:cNvGraphicFramePr>
          <p:nvPr>
            <p:ph idx="4294967295"/>
            <p:extLst>
              <p:ext uri="{D42A27DB-BD31-4B8C-83A1-F6EECF244321}">
                <p14:modId xmlns:p14="http://schemas.microsoft.com/office/powerpoint/2010/main" val="2418162116"/>
              </p:ext>
            </p:extLst>
          </p:nvPr>
        </p:nvGraphicFramePr>
        <p:xfrm>
          <a:off x="2161310" y="1122218"/>
          <a:ext cx="6001788" cy="2219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5">
            <a:extLst>
              <a:ext uri="{FF2B5EF4-FFF2-40B4-BE49-F238E27FC236}">
                <a16:creationId xmlns:a16="http://schemas.microsoft.com/office/drawing/2014/main" id="{8456A4A1-AF55-43C6-9A82-06E2E0B949D1}"/>
              </a:ext>
            </a:extLst>
          </p:cNvPr>
          <p:cNvGraphicFramePr>
            <a:graphicFrameLocks/>
          </p:cNvGraphicFramePr>
          <p:nvPr>
            <p:extLst>
              <p:ext uri="{D42A27DB-BD31-4B8C-83A1-F6EECF244321}">
                <p14:modId xmlns:p14="http://schemas.microsoft.com/office/powerpoint/2010/main" val="2417566327"/>
              </p:ext>
            </p:extLst>
          </p:nvPr>
        </p:nvGraphicFramePr>
        <p:xfrm>
          <a:off x="2161310" y="3437073"/>
          <a:ext cx="6001788" cy="26977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9" name="Picture 19" descr="A small bird perched on a wire fence&#10;&#10;Description generated with very high confidence">
            <a:extLst>
              <a:ext uri="{FF2B5EF4-FFF2-40B4-BE49-F238E27FC236}">
                <a16:creationId xmlns:a16="http://schemas.microsoft.com/office/drawing/2014/main" id="{5EFE2608-949B-44E6-BB4B-79041A2516FB}"/>
              </a:ext>
            </a:extLst>
          </p:cNvPr>
          <p:cNvPicPr>
            <a:picLocks noChangeAspect="1"/>
          </p:cNvPicPr>
          <p:nvPr/>
        </p:nvPicPr>
        <p:blipFill>
          <a:blip r:embed="rId13"/>
          <a:stretch>
            <a:fillRect/>
          </a:stretch>
        </p:blipFill>
        <p:spPr>
          <a:xfrm>
            <a:off x="2223320" y="1195211"/>
            <a:ext cx="1280651" cy="921818"/>
          </a:xfrm>
          <a:prstGeom prst="rect">
            <a:avLst/>
          </a:prstGeom>
        </p:spPr>
      </p:pic>
      <p:pic>
        <p:nvPicPr>
          <p:cNvPr id="23" name="Picture 23" descr="A person sitting at a table&#10;&#10;Description generated with high confidence">
            <a:extLst>
              <a:ext uri="{FF2B5EF4-FFF2-40B4-BE49-F238E27FC236}">
                <a16:creationId xmlns:a16="http://schemas.microsoft.com/office/drawing/2014/main" id="{49B4E94D-7CDA-476E-8400-967B375532B2}"/>
              </a:ext>
            </a:extLst>
          </p:cNvPr>
          <p:cNvPicPr>
            <a:picLocks noChangeAspect="1"/>
          </p:cNvPicPr>
          <p:nvPr/>
        </p:nvPicPr>
        <p:blipFill>
          <a:blip r:embed="rId14"/>
          <a:stretch>
            <a:fillRect/>
          </a:stretch>
        </p:blipFill>
        <p:spPr>
          <a:xfrm>
            <a:off x="2223321" y="2366970"/>
            <a:ext cx="1286796" cy="882738"/>
          </a:xfrm>
          <a:prstGeom prst="rect">
            <a:avLst/>
          </a:prstGeom>
        </p:spPr>
      </p:pic>
      <p:pic>
        <p:nvPicPr>
          <p:cNvPr id="41" name="Picture 41" descr="A close up of a piece of paper&#10;&#10;Description generated with very high confidence">
            <a:extLst>
              <a:ext uri="{FF2B5EF4-FFF2-40B4-BE49-F238E27FC236}">
                <a16:creationId xmlns:a16="http://schemas.microsoft.com/office/drawing/2014/main" id="{386E2A49-A4CD-4F6B-888E-8F8314F51660}"/>
              </a:ext>
            </a:extLst>
          </p:cNvPr>
          <p:cNvPicPr>
            <a:picLocks noChangeAspect="1"/>
          </p:cNvPicPr>
          <p:nvPr/>
        </p:nvPicPr>
        <p:blipFill>
          <a:blip r:embed="rId15"/>
          <a:stretch>
            <a:fillRect/>
          </a:stretch>
        </p:blipFill>
        <p:spPr>
          <a:xfrm>
            <a:off x="2229464" y="5359807"/>
            <a:ext cx="1262216" cy="710382"/>
          </a:xfrm>
          <a:prstGeom prst="rect">
            <a:avLst/>
          </a:prstGeom>
        </p:spPr>
      </p:pic>
    </p:spTree>
    <p:extLst>
      <p:ext uri="{BB962C8B-B14F-4D97-AF65-F5344CB8AC3E}">
        <p14:creationId xmlns:p14="http://schemas.microsoft.com/office/powerpoint/2010/main" val="386004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CDF4-C59D-45DB-B10B-092CC94B0B42}"/>
              </a:ext>
            </a:extLst>
          </p:cNvPr>
          <p:cNvSpPr>
            <a:spLocks noGrp="1"/>
          </p:cNvSpPr>
          <p:nvPr>
            <p:ph type="title"/>
          </p:nvPr>
        </p:nvSpPr>
        <p:spPr/>
        <p:txBody>
          <a:bodyPr/>
          <a:lstStyle/>
          <a:p>
            <a:r>
              <a:rPr lang="en-US" dirty="0">
                <a:latin typeface="Palatino Linotype" panose="02040502050505030304" pitchFamily="18" charset="0"/>
              </a:rPr>
              <a:t>Why Focus on the Courts?</a:t>
            </a:r>
          </a:p>
        </p:txBody>
      </p:sp>
      <p:sp>
        <p:nvSpPr>
          <p:cNvPr id="4" name="Footer Placeholder 3">
            <a:extLst>
              <a:ext uri="{FF2B5EF4-FFF2-40B4-BE49-F238E27FC236}">
                <a16:creationId xmlns:a16="http://schemas.microsoft.com/office/drawing/2014/main" id="{495D481E-F40E-434A-8CD7-1CA037AB1958}"/>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E6EFFE3A-DAB0-4A58-A48B-FF5604E79030}"/>
              </a:ext>
            </a:extLst>
          </p:cNvPr>
          <p:cNvSpPr>
            <a:spLocks noGrp="1"/>
          </p:cNvSpPr>
          <p:nvPr>
            <p:ph type="sldNum" sz="quarter" idx="4"/>
          </p:nvPr>
        </p:nvSpPr>
        <p:spPr/>
        <p:txBody>
          <a:bodyPr/>
          <a:lstStyle/>
          <a:p>
            <a:fld id="{C41C68F5-B6C8-894A-975B-74022677E404}" type="slidenum">
              <a:rPr lang="en-US" smtClean="0"/>
              <a:pPr/>
              <a:t>19</a:t>
            </a:fld>
            <a:endParaRPr lang="en-US"/>
          </a:p>
        </p:txBody>
      </p:sp>
      <p:graphicFrame>
        <p:nvGraphicFramePr>
          <p:cNvPr id="6" name="Content Placeholder 5">
            <a:extLst>
              <a:ext uri="{FF2B5EF4-FFF2-40B4-BE49-F238E27FC236}">
                <a16:creationId xmlns:a16="http://schemas.microsoft.com/office/drawing/2014/main" id="{BAF707ED-EE28-475E-92D5-1F05B1EDE843}"/>
              </a:ext>
            </a:extLst>
          </p:cNvPr>
          <p:cNvGraphicFramePr>
            <a:graphicFrameLocks noGrp="1"/>
          </p:cNvGraphicFramePr>
          <p:nvPr>
            <p:ph idx="4294967295"/>
            <p:extLst>
              <p:ext uri="{D42A27DB-BD31-4B8C-83A1-F6EECF244321}">
                <p14:modId xmlns:p14="http://schemas.microsoft.com/office/powerpoint/2010/main" val="2267917341"/>
              </p:ext>
            </p:extLst>
          </p:nvPr>
        </p:nvGraphicFramePr>
        <p:xfrm>
          <a:off x="2161310" y="1155469"/>
          <a:ext cx="6251170" cy="2406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082470F8-6F8F-4163-BFB5-4BA3CB1BE424}"/>
              </a:ext>
            </a:extLst>
          </p:cNvPr>
          <p:cNvGrpSpPr/>
          <p:nvPr/>
        </p:nvGrpSpPr>
        <p:grpSpPr>
          <a:xfrm>
            <a:off x="311958" y="3924390"/>
            <a:ext cx="2918226" cy="2031299"/>
            <a:chOff x="3082" y="317659"/>
            <a:chExt cx="2918226" cy="2031299"/>
          </a:xfrm>
        </p:grpSpPr>
        <p:sp>
          <p:nvSpPr>
            <p:cNvPr id="9" name="Rectangle 8">
              <a:extLst>
                <a:ext uri="{FF2B5EF4-FFF2-40B4-BE49-F238E27FC236}">
                  <a16:creationId xmlns:a16="http://schemas.microsoft.com/office/drawing/2014/main" id="{BAC40D04-ACBC-4060-B377-39410733F498}"/>
                </a:ext>
              </a:extLst>
            </p:cNvPr>
            <p:cNvSpPr/>
            <p:nvPr/>
          </p:nvSpPr>
          <p:spPr>
            <a:xfrm>
              <a:off x="3082" y="317659"/>
              <a:ext cx="2918226" cy="20312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BAE0D711-9772-4D29-AE08-650C8FEC1AA2}"/>
                </a:ext>
              </a:extLst>
            </p:cNvPr>
            <p:cNvSpPr txBox="1"/>
            <p:nvPr/>
          </p:nvSpPr>
          <p:spPr>
            <a:xfrm>
              <a:off x="3082" y="317659"/>
              <a:ext cx="2918226" cy="2031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Palatino Linotype" panose="02040502050505030304" pitchFamily="18" charset="0"/>
                </a:rPr>
                <a:t>Husted v. A. Philip Randolph Institute </a:t>
              </a:r>
              <a:r>
                <a:rPr lang="en-US" sz="1600" kern="1200" dirty="0">
                  <a:latin typeface="Palatino Linotype" panose="02040502050505030304" pitchFamily="18" charset="0"/>
                </a:rPr>
                <a:t>(2018)</a:t>
              </a:r>
            </a:p>
            <a:p>
              <a:pPr marL="171450" lvl="1" indent="-171450" algn="l" defTabSz="711200">
                <a:lnSpc>
                  <a:spcPct val="90000"/>
                </a:lnSpc>
                <a:spcBef>
                  <a:spcPct val="0"/>
                </a:spcBef>
                <a:spcAft>
                  <a:spcPct val="15000"/>
                </a:spcAft>
                <a:buChar char="•"/>
              </a:pPr>
              <a:r>
                <a:rPr lang="en-US" sz="1600" i="1" kern="1200" dirty="0" err="1">
                  <a:latin typeface="Palatino Linotype" panose="02040502050505030304" pitchFamily="18" charset="0"/>
                </a:rPr>
                <a:t>Rucho</a:t>
              </a:r>
              <a:r>
                <a:rPr lang="en-US" sz="1600" i="1" kern="1200" dirty="0">
                  <a:latin typeface="Palatino Linotype" panose="02040502050505030304" pitchFamily="18" charset="0"/>
                </a:rPr>
                <a:t> v. Common Cause</a:t>
              </a:r>
              <a:r>
                <a:rPr lang="en-US" sz="1600" i="1" dirty="0">
                  <a:latin typeface="Palatino Linotype" panose="02040502050505030304" pitchFamily="18" charset="0"/>
                </a:rPr>
                <a:t> </a:t>
              </a:r>
              <a:r>
                <a:rPr lang="en-US" sz="1600" i="0" kern="1200" dirty="0">
                  <a:latin typeface="Palatino Linotype" panose="02040502050505030304" pitchFamily="18" charset="0"/>
                </a:rPr>
                <a:t>(2019)</a:t>
              </a:r>
              <a:endParaRPr lang="en-US" sz="1600" i="1" kern="1200" dirty="0">
                <a:latin typeface="Palatino Linotype" panose="02040502050505030304" pitchFamily="18" charset="0"/>
              </a:endParaRPr>
            </a:p>
          </p:txBody>
        </p:sp>
      </p:grpSp>
      <p:grpSp>
        <p:nvGrpSpPr>
          <p:cNvPr id="11" name="Group 10">
            <a:extLst>
              <a:ext uri="{FF2B5EF4-FFF2-40B4-BE49-F238E27FC236}">
                <a16:creationId xmlns:a16="http://schemas.microsoft.com/office/drawing/2014/main" id="{F4556FB0-F3F3-4AD9-9C09-88D901D24A24}"/>
              </a:ext>
            </a:extLst>
          </p:cNvPr>
          <p:cNvGrpSpPr/>
          <p:nvPr/>
        </p:nvGrpSpPr>
        <p:grpSpPr>
          <a:xfrm>
            <a:off x="311958" y="3650807"/>
            <a:ext cx="2918226" cy="273584"/>
            <a:chOff x="3053" y="55321"/>
            <a:chExt cx="2918226" cy="273584"/>
          </a:xfrm>
        </p:grpSpPr>
        <p:sp>
          <p:nvSpPr>
            <p:cNvPr id="12" name="Rectangle 11">
              <a:extLst>
                <a:ext uri="{FF2B5EF4-FFF2-40B4-BE49-F238E27FC236}">
                  <a16:creationId xmlns:a16="http://schemas.microsoft.com/office/drawing/2014/main" id="{3DF1DEA4-7690-49CF-85F3-3A8E127C3000}"/>
                </a:ext>
              </a:extLst>
            </p:cNvPr>
            <p:cNvSpPr/>
            <p:nvPr/>
          </p:nvSpPr>
          <p:spPr>
            <a:xfrm>
              <a:off x="3053" y="55321"/>
              <a:ext cx="2918226" cy="27358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05C3430E-85FC-49BC-9376-869FFFF069B0}"/>
                </a:ext>
              </a:extLst>
            </p:cNvPr>
            <p:cNvSpPr txBox="1"/>
            <p:nvPr/>
          </p:nvSpPr>
          <p:spPr>
            <a:xfrm>
              <a:off x="3053" y="55321"/>
              <a:ext cx="2918226" cy="273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alatino Linotype" panose="02040502050505030304" pitchFamily="18" charset="0"/>
                </a:rPr>
                <a:t>Voting Rights</a:t>
              </a:r>
            </a:p>
          </p:txBody>
        </p:sp>
      </p:grpSp>
      <p:grpSp>
        <p:nvGrpSpPr>
          <p:cNvPr id="14" name="Group 13">
            <a:extLst>
              <a:ext uri="{FF2B5EF4-FFF2-40B4-BE49-F238E27FC236}">
                <a16:creationId xmlns:a16="http://schemas.microsoft.com/office/drawing/2014/main" id="{C8AD8CBB-4EC7-4ECE-A5A4-50208E501AA8}"/>
              </a:ext>
            </a:extLst>
          </p:cNvPr>
          <p:cNvGrpSpPr/>
          <p:nvPr/>
        </p:nvGrpSpPr>
        <p:grpSpPr>
          <a:xfrm>
            <a:off x="3632662" y="3650807"/>
            <a:ext cx="2918226" cy="273584"/>
            <a:chOff x="3053" y="55321"/>
            <a:chExt cx="2918226" cy="273584"/>
          </a:xfrm>
        </p:grpSpPr>
        <p:sp>
          <p:nvSpPr>
            <p:cNvPr id="15" name="Rectangle 14">
              <a:extLst>
                <a:ext uri="{FF2B5EF4-FFF2-40B4-BE49-F238E27FC236}">
                  <a16:creationId xmlns:a16="http://schemas.microsoft.com/office/drawing/2014/main" id="{29DB75D0-522C-4049-9179-B1FF2A773D5E}"/>
                </a:ext>
              </a:extLst>
            </p:cNvPr>
            <p:cNvSpPr/>
            <p:nvPr/>
          </p:nvSpPr>
          <p:spPr>
            <a:xfrm>
              <a:off x="3053" y="55321"/>
              <a:ext cx="2918226" cy="27358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082202CD-A20B-4AB7-A594-1CC62795FF17}"/>
                </a:ext>
              </a:extLst>
            </p:cNvPr>
            <p:cNvSpPr txBox="1"/>
            <p:nvPr/>
          </p:nvSpPr>
          <p:spPr>
            <a:xfrm>
              <a:off x="3053" y="55321"/>
              <a:ext cx="2918226" cy="273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a:latin typeface="Palatino Linotype" panose="02040502050505030304" pitchFamily="18" charset="0"/>
                </a:rPr>
                <a:t>Criminal Justice</a:t>
              </a:r>
              <a:endParaRPr lang="en-US" sz="1800" kern="1200">
                <a:latin typeface="Palatino Linotype" panose="02040502050505030304" pitchFamily="18" charset="0"/>
              </a:endParaRPr>
            </a:p>
          </p:txBody>
        </p:sp>
      </p:grpSp>
      <p:sp>
        <p:nvSpPr>
          <p:cNvPr id="18" name="Rectangle 17">
            <a:extLst>
              <a:ext uri="{FF2B5EF4-FFF2-40B4-BE49-F238E27FC236}">
                <a16:creationId xmlns:a16="http://schemas.microsoft.com/office/drawing/2014/main" id="{45879AEB-C9B1-4349-A8E7-7F3A196F5F2C}"/>
              </a:ext>
            </a:extLst>
          </p:cNvPr>
          <p:cNvSpPr/>
          <p:nvPr/>
        </p:nvSpPr>
        <p:spPr>
          <a:xfrm>
            <a:off x="6825270" y="3650807"/>
            <a:ext cx="2579987" cy="56849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algn="ctr"/>
            <a:r>
              <a:rPr lang="en-US"/>
              <a:t>Reproductive Health </a:t>
            </a:r>
          </a:p>
          <a:p>
            <a:pPr algn="ctr"/>
            <a:r>
              <a:rPr lang="en-US"/>
              <a:t>Care Access</a:t>
            </a:r>
          </a:p>
          <a:p>
            <a:endParaRPr lang="en-US"/>
          </a:p>
        </p:txBody>
      </p:sp>
      <p:grpSp>
        <p:nvGrpSpPr>
          <p:cNvPr id="23" name="Group 22">
            <a:extLst>
              <a:ext uri="{FF2B5EF4-FFF2-40B4-BE49-F238E27FC236}">
                <a16:creationId xmlns:a16="http://schemas.microsoft.com/office/drawing/2014/main" id="{C87AFC57-C0F8-49D1-9EC4-EC6C6949D3A1}"/>
              </a:ext>
            </a:extLst>
          </p:cNvPr>
          <p:cNvGrpSpPr/>
          <p:nvPr/>
        </p:nvGrpSpPr>
        <p:grpSpPr>
          <a:xfrm>
            <a:off x="3632662" y="3924390"/>
            <a:ext cx="2918226" cy="2031299"/>
            <a:chOff x="3329890" y="362400"/>
            <a:chExt cx="2918226" cy="2031299"/>
          </a:xfrm>
        </p:grpSpPr>
        <p:sp>
          <p:nvSpPr>
            <p:cNvPr id="24" name="Rectangle 23">
              <a:extLst>
                <a:ext uri="{FF2B5EF4-FFF2-40B4-BE49-F238E27FC236}">
                  <a16:creationId xmlns:a16="http://schemas.microsoft.com/office/drawing/2014/main" id="{06D04CEB-AE17-49F1-8380-45C3608E0CD4}"/>
                </a:ext>
              </a:extLst>
            </p:cNvPr>
            <p:cNvSpPr/>
            <p:nvPr/>
          </p:nvSpPr>
          <p:spPr>
            <a:xfrm>
              <a:off x="3329890" y="362400"/>
              <a:ext cx="2918226" cy="20312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id="{D032E397-CF59-4AF9-A723-17F5FE754593}"/>
                </a:ext>
              </a:extLst>
            </p:cNvPr>
            <p:cNvSpPr txBox="1"/>
            <p:nvPr/>
          </p:nvSpPr>
          <p:spPr>
            <a:xfrm>
              <a:off x="3329890" y="362400"/>
              <a:ext cx="2918226" cy="2031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1" kern="1200">
                  <a:latin typeface="Palatino Linotype" panose="02040502050505030304" pitchFamily="18" charset="0"/>
                </a:rPr>
                <a:t>Carpenter v. United States </a:t>
              </a:r>
              <a:r>
                <a:rPr lang="en-US" sz="1600" b="0" kern="1200">
                  <a:latin typeface="Palatino Linotype" panose="02040502050505030304" pitchFamily="18" charset="0"/>
                </a:rPr>
                <a:t>(2017)</a:t>
              </a:r>
            </a:p>
            <a:p>
              <a:pPr marL="171450" lvl="1" indent="-171450" algn="l" defTabSz="711200">
                <a:lnSpc>
                  <a:spcPct val="90000"/>
                </a:lnSpc>
                <a:spcBef>
                  <a:spcPct val="0"/>
                </a:spcBef>
                <a:spcAft>
                  <a:spcPct val="15000"/>
                </a:spcAft>
                <a:buChar char="•"/>
              </a:pPr>
              <a:r>
                <a:rPr lang="en-US" sz="1600" i="1" err="1">
                  <a:latin typeface="Palatino Linotype" panose="02040502050505030304" pitchFamily="18" charset="0"/>
                </a:rPr>
                <a:t>Bucklew</a:t>
              </a:r>
              <a:r>
                <a:rPr lang="en-US" sz="1600" i="1">
                  <a:latin typeface="Palatino Linotype" panose="02040502050505030304" pitchFamily="18" charset="0"/>
                </a:rPr>
                <a:t> v. </a:t>
              </a:r>
              <a:r>
                <a:rPr lang="en-US" sz="1600" i="1" err="1">
                  <a:latin typeface="Palatino Linotype" panose="02040502050505030304" pitchFamily="18" charset="0"/>
                </a:rPr>
                <a:t>Precythe</a:t>
              </a:r>
              <a:r>
                <a:rPr lang="en-US" sz="1600" i="1">
                  <a:latin typeface="Palatino Linotype" panose="02040502050505030304" pitchFamily="18" charset="0"/>
                </a:rPr>
                <a:t> </a:t>
              </a:r>
              <a:r>
                <a:rPr lang="en-US" sz="1600">
                  <a:latin typeface="Palatino Linotype" panose="02040502050505030304" pitchFamily="18" charset="0"/>
                </a:rPr>
                <a:t>(2019)</a:t>
              </a:r>
            </a:p>
            <a:p>
              <a:pPr marL="171450" lvl="1" indent="-171450" algn="l" defTabSz="711200">
                <a:lnSpc>
                  <a:spcPct val="90000"/>
                </a:lnSpc>
                <a:spcBef>
                  <a:spcPct val="0"/>
                </a:spcBef>
                <a:spcAft>
                  <a:spcPct val="15000"/>
                </a:spcAft>
                <a:buChar char="•"/>
              </a:pPr>
              <a:endParaRPr lang="en-US" sz="1600" b="0" i="1" kern="1200">
                <a:latin typeface="Palatino Linotype" panose="02040502050505030304" pitchFamily="18" charset="0"/>
              </a:endParaRPr>
            </a:p>
          </p:txBody>
        </p:sp>
      </p:grpSp>
      <p:grpSp>
        <p:nvGrpSpPr>
          <p:cNvPr id="32" name="Group 31">
            <a:extLst>
              <a:ext uri="{FF2B5EF4-FFF2-40B4-BE49-F238E27FC236}">
                <a16:creationId xmlns:a16="http://schemas.microsoft.com/office/drawing/2014/main" id="{BF7F9B9D-47D1-4B64-893B-9721DC7E011F}"/>
              </a:ext>
            </a:extLst>
          </p:cNvPr>
          <p:cNvGrpSpPr/>
          <p:nvPr/>
        </p:nvGrpSpPr>
        <p:grpSpPr>
          <a:xfrm>
            <a:off x="6825270" y="4219304"/>
            <a:ext cx="2579987" cy="1736386"/>
            <a:chOff x="3329890" y="362400"/>
            <a:chExt cx="2918226" cy="2031299"/>
          </a:xfrm>
        </p:grpSpPr>
        <p:sp>
          <p:nvSpPr>
            <p:cNvPr id="33" name="Rectangle 32">
              <a:extLst>
                <a:ext uri="{FF2B5EF4-FFF2-40B4-BE49-F238E27FC236}">
                  <a16:creationId xmlns:a16="http://schemas.microsoft.com/office/drawing/2014/main" id="{38F66414-BE43-4A7A-8F6B-04289319BBDF}"/>
                </a:ext>
              </a:extLst>
            </p:cNvPr>
            <p:cNvSpPr/>
            <p:nvPr/>
          </p:nvSpPr>
          <p:spPr>
            <a:xfrm>
              <a:off x="3329890" y="362400"/>
              <a:ext cx="2918226" cy="20312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id="{3ECCE1C8-2075-4AC6-8BCE-01479B6C4F22}"/>
                </a:ext>
              </a:extLst>
            </p:cNvPr>
            <p:cNvSpPr txBox="1"/>
            <p:nvPr/>
          </p:nvSpPr>
          <p:spPr>
            <a:xfrm>
              <a:off x="3329890" y="362400"/>
              <a:ext cx="2918226" cy="2031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i="1">
                  <a:latin typeface="Palatino Linotype" panose="02040502050505030304" pitchFamily="18" charset="0"/>
                </a:rPr>
                <a:t>June Medical Services v. Gee </a:t>
              </a:r>
              <a:r>
                <a:rPr lang="en-US" sz="1600">
                  <a:latin typeface="Palatino Linotype" panose="02040502050505030304" pitchFamily="18" charset="0"/>
                </a:rPr>
                <a:t>(5th Cir. 2019)</a:t>
              </a:r>
            </a:p>
            <a:p>
              <a:pPr marL="171450" lvl="1" indent="-171450" algn="l" defTabSz="711200">
                <a:lnSpc>
                  <a:spcPct val="90000"/>
                </a:lnSpc>
                <a:spcBef>
                  <a:spcPct val="0"/>
                </a:spcBef>
                <a:spcAft>
                  <a:spcPct val="15000"/>
                </a:spcAft>
                <a:buChar char="•"/>
              </a:pPr>
              <a:r>
                <a:rPr lang="en-US" sz="1600" i="1">
                  <a:latin typeface="Palatino Linotype" panose="02040502050505030304" pitchFamily="18" charset="0"/>
                </a:rPr>
                <a:t>Garza v. </a:t>
              </a:r>
              <a:r>
                <a:rPr lang="en-US" sz="1600" i="1" err="1">
                  <a:latin typeface="Palatino Linotype" panose="02040502050505030304" pitchFamily="18" charset="0"/>
                </a:rPr>
                <a:t>Hargan</a:t>
              </a:r>
              <a:r>
                <a:rPr lang="en-US" sz="1600" i="1">
                  <a:latin typeface="Palatino Linotype" panose="02040502050505030304" pitchFamily="18" charset="0"/>
                </a:rPr>
                <a:t> </a:t>
              </a:r>
              <a:r>
                <a:rPr lang="en-US" sz="1600">
                  <a:latin typeface="Palatino Linotype" panose="02040502050505030304" pitchFamily="18" charset="0"/>
                </a:rPr>
                <a:t>(D.C. Cir., 2017)</a:t>
              </a:r>
              <a:endParaRPr lang="en-US" sz="1600" i="1">
                <a:latin typeface="Palatino Linotype" panose="02040502050505030304" pitchFamily="18" charset="0"/>
              </a:endParaRPr>
            </a:p>
            <a:p>
              <a:pPr marL="171450" lvl="1" indent="-171450" algn="l" defTabSz="711200">
                <a:lnSpc>
                  <a:spcPct val="90000"/>
                </a:lnSpc>
                <a:spcBef>
                  <a:spcPct val="0"/>
                </a:spcBef>
                <a:spcAft>
                  <a:spcPct val="15000"/>
                </a:spcAft>
                <a:buChar char="•"/>
              </a:pPr>
              <a:endParaRPr lang="en-US" sz="1600" b="0" i="1" kern="1200">
                <a:latin typeface="Palatino Linotype" panose="02040502050505030304" pitchFamily="18" charset="0"/>
              </a:endParaRPr>
            </a:p>
          </p:txBody>
        </p:sp>
      </p:grpSp>
    </p:spTree>
    <p:extLst>
      <p:ext uri="{BB962C8B-B14F-4D97-AF65-F5344CB8AC3E}">
        <p14:creationId xmlns:p14="http://schemas.microsoft.com/office/powerpoint/2010/main" val="99003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2C1B-5AED-447E-BBE3-9C9950E6C760}"/>
              </a:ext>
            </a:extLst>
          </p:cNvPr>
          <p:cNvSpPr>
            <a:spLocks noGrp="1"/>
          </p:cNvSpPr>
          <p:nvPr>
            <p:ph type="title"/>
          </p:nvPr>
        </p:nvSpPr>
        <p:spPr/>
        <p:txBody>
          <a:bodyPr/>
          <a:lstStyle/>
          <a:p>
            <a:r>
              <a:rPr lang="en-US" dirty="0">
                <a:latin typeface="Palatino Linotype" panose="02040502050505030304" pitchFamily="18" charset="0"/>
              </a:rPr>
              <a:t>Focus on Article III:  The Federal Judiciary</a:t>
            </a:r>
          </a:p>
        </p:txBody>
      </p:sp>
      <p:sp>
        <p:nvSpPr>
          <p:cNvPr id="4" name="Footer Placeholder 3">
            <a:extLst>
              <a:ext uri="{FF2B5EF4-FFF2-40B4-BE49-F238E27FC236}">
                <a16:creationId xmlns:a16="http://schemas.microsoft.com/office/drawing/2014/main" id="{A2E9E914-595A-4A74-8AA2-43EF47029AA9}"/>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9EA369C5-5E71-437D-B4BA-2571455985A3}"/>
              </a:ext>
            </a:extLst>
          </p:cNvPr>
          <p:cNvSpPr>
            <a:spLocks noGrp="1"/>
          </p:cNvSpPr>
          <p:nvPr>
            <p:ph type="sldNum" sz="quarter" idx="4"/>
          </p:nvPr>
        </p:nvSpPr>
        <p:spPr/>
        <p:txBody>
          <a:bodyPr/>
          <a:lstStyle/>
          <a:p>
            <a:fld id="{C41C68F5-B6C8-894A-975B-74022677E404}" type="slidenum">
              <a:rPr lang="en-US" smtClean="0"/>
              <a:pPr/>
              <a:t>2</a:t>
            </a:fld>
            <a:endParaRPr lang="en-US"/>
          </a:p>
        </p:txBody>
      </p:sp>
      <p:graphicFrame>
        <p:nvGraphicFramePr>
          <p:cNvPr id="6" name="Content Placeholder 5">
            <a:extLst>
              <a:ext uri="{FF2B5EF4-FFF2-40B4-BE49-F238E27FC236}">
                <a16:creationId xmlns:a16="http://schemas.microsoft.com/office/drawing/2014/main" id="{555B06A9-0F75-4645-8086-F4155C025EEB}"/>
              </a:ext>
            </a:extLst>
          </p:cNvPr>
          <p:cNvGraphicFramePr>
            <a:graphicFrameLocks noGrp="1"/>
          </p:cNvGraphicFramePr>
          <p:nvPr>
            <p:ph idx="4294967295"/>
            <p:extLst>
              <p:ext uri="{D42A27DB-BD31-4B8C-83A1-F6EECF244321}">
                <p14:modId xmlns:p14="http://schemas.microsoft.com/office/powerpoint/2010/main" val="3290872627"/>
              </p:ext>
            </p:extLst>
          </p:nvPr>
        </p:nvGraphicFramePr>
        <p:xfrm>
          <a:off x="1039033" y="1274896"/>
          <a:ext cx="724535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43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F9E0-059E-414E-AA9E-295D20E77C42}"/>
              </a:ext>
            </a:extLst>
          </p:cNvPr>
          <p:cNvSpPr>
            <a:spLocks noGrp="1"/>
          </p:cNvSpPr>
          <p:nvPr>
            <p:ph type="title"/>
          </p:nvPr>
        </p:nvSpPr>
        <p:spPr/>
        <p:txBody>
          <a:bodyPr/>
          <a:lstStyle/>
          <a:p>
            <a:r>
              <a:rPr lang="en-US" dirty="0">
                <a:latin typeface="Palatino Linotype" panose="02040502050505030304" pitchFamily="18" charset="0"/>
              </a:rPr>
              <a:t>Process Breakdown</a:t>
            </a:r>
          </a:p>
        </p:txBody>
      </p:sp>
      <p:sp>
        <p:nvSpPr>
          <p:cNvPr id="4" name="Footer Placeholder 3">
            <a:extLst>
              <a:ext uri="{FF2B5EF4-FFF2-40B4-BE49-F238E27FC236}">
                <a16:creationId xmlns:a16="http://schemas.microsoft.com/office/drawing/2014/main" id="{41F2A772-1BD0-4B87-B057-25FBC168E625}"/>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08EACCB3-36AD-49C1-9BEA-FFBFE7E4B61A}"/>
              </a:ext>
            </a:extLst>
          </p:cNvPr>
          <p:cNvSpPr>
            <a:spLocks noGrp="1"/>
          </p:cNvSpPr>
          <p:nvPr>
            <p:ph type="sldNum" sz="quarter" idx="4"/>
          </p:nvPr>
        </p:nvSpPr>
        <p:spPr/>
        <p:txBody>
          <a:bodyPr/>
          <a:lstStyle/>
          <a:p>
            <a:fld id="{C41C68F5-B6C8-894A-975B-74022677E404}" type="slidenum">
              <a:rPr lang="en-US" smtClean="0"/>
              <a:pPr/>
              <a:t>20</a:t>
            </a:fld>
            <a:endParaRPr lang="en-US"/>
          </a:p>
        </p:txBody>
      </p:sp>
      <p:graphicFrame>
        <p:nvGraphicFramePr>
          <p:cNvPr id="6" name="Object 5">
            <a:extLst>
              <a:ext uri="{FF2B5EF4-FFF2-40B4-BE49-F238E27FC236}">
                <a16:creationId xmlns:a16="http://schemas.microsoft.com/office/drawing/2014/main" id="{458032DB-F054-45AB-8C08-54979B92C941}"/>
              </a:ext>
            </a:extLst>
          </p:cNvPr>
          <p:cNvGraphicFramePr>
            <a:graphicFrameLocks noChangeAspect="1"/>
          </p:cNvGraphicFramePr>
          <p:nvPr>
            <p:extLst>
              <p:ext uri="{D42A27DB-BD31-4B8C-83A1-F6EECF244321}">
                <p14:modId xmlns:p14="http://schemas.microsoft.com/office/powerpoint/2010/main" val="3100012218"/>
              </p:ext>
            </p:extLst>
          </p:nvPr>
        </p:nvGraphicFramePr>
        <p:xfrm>
          <a:off x="3215347" y="1043048"/>
          <a:ext cx="3475107" cy="5723705"/>
        </p:xfrm>
        <a:graphic>
          <a:graphicData uri="http://schemas.openxmlformats.org/presentationml/2006/ole">
            <mc:AlternateContent xmlns:mc="http://schemas.openxmlformats.org/markup-compatibility/2006">
              <mc:Choice xmlns:v="urn:schemas-microsoft-com:vml" Requires="v">
                <p:oleObj spid="_x0000_s1028" name="Acrobat Document" r:id="rId4" imgW="2914254" imgH="4800336" progId="AcroExch.Document.DC">
                  <p:embed/>
                </p:oleObj>
              </mc:Choice>
              <mc:Fallback>
                <p:oleObj name="Acrobat Document" r:id="rId4" imgW="2914254" imgH="4800336" progId="AcroExch.Document.DC">
                  <p:embed/>
                  <p:pic>
                    <p:nvPicPr>
                      <p:cNvPr id="6" name="Object 5">
                        <a:extLst>
                          <a:ext uri="{FF2B5EF4-FFF2-40B4-BE49-F238E27FC236}">
                            <a16:creationId xmlns:a16="http://schemas.microsoft.com/office/drawing/2014/main" id="{458032DB-F054-45AB-8C08-54979B92C941}"/>
                          </a:ext>
                        </a:extLst>
                      </p:cNvPr>
                      <p:cNvPicPr/>
                      <p:nvPr/>
                    </p:nvPicPr>
                    <p:blipFill>
                      <a:blip r:embed="rId5"/>
                      <a:stretch>
                        <a:fillRect/>
                      </a:stretch>
                    </p:blipFill>
                    <p:spPr>
                      <a:xfrm>
                        <a:off x="3215347" y="1043048"/>
                        <a:ext cx="3475107" cy="5723705"/>
                      </a:xfrm>
                      <a:prstGeom prst="rect">
                        <a:avLst/>
                      </a:prstGeom>
                    </p:spPr>
                  </p:pic>
                </p:oleObj>
              </mc:Fallback>
            </mc:AlternateContent>
          </a:graphicData>
        </a:graphic>
      </p:graphicFrame>
    </p:spTree>
    <p:extLst>
      <p:ext uri="{BB962C8B-B14F-4D97-AF65-F5344CB8AC3E}">
        <p14:creationId xmlns:p14="http://schemas.microsoft.com/office/powerpoint/2010/main" val="50437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958B-5FDC-44CB-886E-C56FBEA2F2C5}"/>
              </a:ext>
            </a:extLst>
          </p:cNvPr>
          <p:cNvSpPr>
            <a:spLocks noGrp="1"/>
          </p:cNvSpPr>
          <p:nvPr>
            <p:ph type="title"/>
          </p:nvPr>
        </p:nvSpPr>
        <p:spPr/>
        <p:txBody>
          <a:bodyPr/>
          <a:lstStyle/>
          <a:p>
            <a:r>
              <a:rPr lang="en-US" dirty="0">
                <a:latin typeface="Palatino Linotype" panose="02040502050505030304" pitchFamily="18" charset="0"/>
              </a:rPr>
              <a:t>How Can You Help Change These Trends? </a:t>
            </a:r>
          </a:p>
        </p:txBody>
      </p:sp>
      <p:sp>
        <p:nvSpPr>
          <p:cNvPr id="3" name="Text Placeholder 2">
            <a:extLst>
              <a:ext uri="{FF2B5EF4-FFF2-40B4-BE49-F238E27FC236}">
                <a16:creationId xmlns:a16="http://schemas.microsoft.com/office/drawing/2014/main" id="{5BF18987-935F-4570-9783-200D3EFD1E40}"/>
              </a:ext>
            </a:extLst>
          </p:cNvPr>
          <p:cNvSpPr>
            <a:spLocks noGrp="1"/>
          </p:cNvSpPr>
          <p:nvPr>
            <p:ph type="body" sz="quarter" idx="13"/>
          </p:nvPr>
        </p:nvSpPr>
        <p:spPr>
          <a:xfrm>
            <a:off x="419100" y="1228166"/>
            <a:ext cx="8867775" cy="5111143"/>
          </a:xfrm>
        </p:spPr>
        <p:txBody>
          <a:bodyPr/>
          <a:lstStyle/>
          <a:p>
            <a:pPr marL="342900" indent="-342900">
              <a:buFont typeface="Arial" panose="020B0604020202020204" pitchFamily="34" charset="0"/>
              <a:buChar char="•"/>
            </a:pPr>
            <a:r>
              <a:rPr lang="en-US" sz="2800" b="1" dirty="0">
                <a:latin typeface="Palatino Linotype" panose="02040502050505030304" pitchFamily="18" charset="0"/>
              </a:rPr>
              <a:t>Talk to your Senators and </a:t>
            </a:r>
            <a:r>
              <a:rPr lang="en-US" sz="2400" b="1" dirty="0">
                <a:latin typeface="Palatino Linotype" panose="02040502050505030304" pitchFamily="18" charset="0"/>
              </a:rPr>
              <a:t>VOTE!</a:t>
            </a:r>
            <a:endParaRPr lang="en-US" sz="2400" dirty="0">
              <a:latin typeface="Palatino Linotype" panose="02040502050505030304" pitchFamily="18" charset="0"/>
            </a:endParaRPr>
          </a:p>
          <a:p>
            <a:pPr marL="1028700" lvl="1" indent="-342900">
              <a:buFont typeface="Arial" panose="020B0604020202020204" pitchFamily="34" charset="0"/>
              <a:buChar char="•"/>
            </a:pPr>
            <a:r>
              <a:rPr lang="en-US" sz="2800" dirty="0">
                <a:latin typeface="Palatino Linotype" panose="02040502050505030304" pitchFamily="18" charset="0"/>
              </a:rPr>
              <a:t>The President and your Senators are the key players in selecting and confirming judges</a:t>
            </a:r>
          </a:p>
          <a:p>
            <a:pPr marL="1028700" lvl="1" indent="-342900">
              <a:buFont typeface="Arial" panose="020B0604020202020204" pitchFamily="34" charset="0"/>
              <a:buChar char="•"/>
            </a:pPr>
            <a:r>
              <a:rPr lang="en-US" sz="2800" dirty="0">
                <a:latin typeface="Palatino Linotype" panose="02040502050505030304" pitchFamily="18" charset="0"/>
              </a:rPr>
              <a:t>Vote for candidates who support qualified and diverse judges</a:t>
            </a:r>
          </a:p>
          <a:p>
            <a:pPr marL="342900" indent="-342900">
              <a:buFont typeface="Arial" panose="020B0604020202020204" pitchFamily="34" charset="0"/>
              <a:buChar char="•"/>
            </a:pPr>
            <a:r>
              <a:rPr lang="en-US" sz="2800" b="1" dirty="0">
                <a:latin typeface="Palatino Linotype" panose="02040502050505030304" pitchFamily="18" charset="0"/>
              </a:rPr>
              <a:t>Register to vote </a:t>
            </a:r>
          </a:p>
          <a:p>
            <a:pPr marL="1028700" lvl="1" indent="-342900">
              <a:buFont typeface="Arial" panose="020B0604020202020204" pitchFamily="34" charset="0"/>
              <a:buChar char="•"/>
            </a:pPr>
            <a:r>
              <a:rPr lang="en-US" sz="2800" dirty="0">
                <a:latin typeface="Palatino Linotype" panose="02040502050505030304" pitchFamily="18" charset="0"/>
              </a:rPr>
              <a:t>Adult registration information available at </a:t>
            </a:r>
            <a:r>
              <a:rPr lang="en-US" sz="2800" dirty="0">
                <a:solidFill>
                  <a:schemeClr val="accent1">
                    <a:lumMod val="60000"/>
                    <a:lumOff val="40000"/>
                  </a:schemeClr>
                </a:solidFill>
                <a:latin typeface="Palatino Linotype" panose="02040502050505030304" pitchFamily="18" charset="0"/>
                <a:hlinkClick r:id="rId3"/>
              </a:rPr>
              <a:t>https://www.rockthevote.org/register-to-vote/</a:t>
            </a:r>
            <a:endParaRPr lang="en-US" sz="2800" dirty="0">
              <a:solidFill>
                <a:schemeClr val="accent1">
                  <a:lumMod val="60000"/>
                  <a:lumOff val="40000"/>
                </a:schemeClr>
              </a:solidFill>
              <a:latin typeface="Palatino Linotype" panose="02040502050505030304" pitchFamily="18" charset="0"/>
            </a:endParaRPr>
          </a:p>
          <a:p>
            <a:pPr marL="1028700" lvl="1" indent="-342900">
              <a:buFont typeface="Arial" panose="020B0604020202020204" pitchFamily="34" charset="0"/>
              <a:buChar char="•"/>
            </a:pPr>
            <a:r>
              <a:rPr lang="en-US" sz="2800" dirty="0">
                <a:latin typeface="Palatino Linotype" panose="02040502050505030304" pitchFamily="18" charset="0"/>
              </a:rPr>
              <a:t>Pre-registration information for teens available at </a:t>
            </a:r>
            <a:r>
              <a:rPr lang="en-US" sz="2800" dirty="0">
                <a:solidFill>
                  <a:schemeClr val="accent1">
                    <a:lumMod val="60000"/>
                    <a:lumOff val="40000"/>
                  </a:schemeClr>
                </a:solidFill>
                <a:latin typeface="Palatino Linotype" panose="02040502050505030304" pitchFamily="18" charset="0"/>
                <a:hlinkClick r:id="rId4"/>
              </a:rPr>
              <a:t>http://www.ncsl.org/research/elections-and-campaigns/preregistration-for-young-voters.aspx</a:t>
            </a:r>
            <a:endParaRPr lang="en-US" dirty="0">
              <a:solidFill>
                <a:schemeClr val="accent1">
                  <a:lumMod val="60000"/>
                  <a:lumOff val="40000"/>
                </a:schemeClr>
              </a:solidFill>
              <a:latin typeface="Palatino Linotype" panose="02040502050505030304" pitchFamily="18" charset="0"/>
            </a:endParaRPr>
          </a:p>
          <a:p>
            <a:pPr marL="342900" indent="-342900">
              <a:buFont typeface="Arial" panose="020B0604020202020204" pitchFamily="34" charset="0"/>
              <a:buChar char="•"/>
            </a:pPr>
            <a:endParaRPr lang="en-US" dirty="0">
              <a:latin typeface="Palatino Linotype" panose="02040502050505030304" pitchFamily="18" charset="0"/>
            </a:endParaRPr>
          </a:p>
        </p:txBody>
      </p:sp>
      <p:sp>
        <p:nvSpPr>
          <p:cNvPr id="4" name="Footer Placeholder 3">
            <a:extLst>
              <a:ext uri="{FF2B5EF4-FFF2-40B4-BE49-F238E27FC236}">
                <a16:creationId xmlns:a16="http://schemas.microsoft.com/office/drawing/2014/main" id="{8047A13B-3BB3-495B-8EDC-59609205DBD1}"/>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902387BB-0BDA-48F7-8C39-884F3355077A}"/>
              </a:ext>
            </a:extLst>
          </p:cNvPr>
          <p:cNvSpPr>
            <a:spLocks noGrp="1"/>
          </p:cNvSpPr>
          <p:nvPr>
            <p:ph type="sldNum" sz="quarter" idx="4"/>
          </p:nvPr>
        </p:nvSpPr>
        <p:spPr/>
        <p:txBody>
          <a:bodyPr/>
          <a:lstStyle/>
          <a:p>
            <a:fld id="{C41C68F5-B6C8-894A-975B-74022677E404}" type="slidenum">
              <a:rPr lang="en-US" smtClean="0"/>
              <a:pPr/>
              <a:t>21</a:t>
            </a:fld>
            <a:endParaRPr lang="en-US"/>
          </a:p>
        </p:txBody>
      </p:sp>
    </p:spTree>
    <p:extLst>
      <p:ext uri="{BB962C8B-B14F-4D97-AF65-F5344CB8AC3E}">
        <p14:creationId xmlns:p14="http://schemas.microsoft.com/office/powerpoint/2010/main" val="3031361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2D4B-71C8-4AE0-98DC-6612ED822B0E}"/>
              </a:ext>
            </a:extLst>
          </p:cNvPr>
          <p:cNvSpPr>
            <a:spLocks noGrp="1"/>
          </p:cNvSpPr>
          <p:nvPr>
            <p:ph type="title"/>
          </p:nvPr>
        </p:nvSpPr>
        <p:spPr/>
        <p:txBody>
          <a:bodyPr/>
          <a:lstStyle/>
          <a:p>
            <a:r>
              <a:rPr lang="en-US" dirty="0">
                <a:latin typeface="Palatino Linotype" panose="02040502050505030304" pitchFamily="18" charset="0"/>
              </a:rPr>
              <a:t>Resources</a:t>
            </a:r>
          </a:p>
        </p:txBody>
      </p:sp>
      <p:sp>
        <p:nvSpPr>
          <p:cNvPr id="3" name="Text Placeholder 2">
            <a:extLst>
              <a:ext uri="{FF2B5EF4-FFF2-40B4-BE49-F238E27FC236}">
                <a16:creationId xmlns:a16="http://schemas.microsoft.com/office/drawing/2014/main" id="{8E506E39-6082-4245-804A-DD8F8C7C0347}"/>
              </a:ext>
            </a:extLst>
          </p:cNvPr>
          <p:cNvSpPr>
            <a:spLocks noGrp="1"/>
          </p:cNvSpPr>
          <p:nvPr>
            <p:ph type="body" sz="quarter" idx="13"/>
          </p:nvPr>
        </p:nvSpPr>
        <p:spPr>
          <a:xfrm>
            <a:off x="419100" y="1237129"/>
            <a:ext cx="10394326" cy="3761030"/>
          </a:xfrm>
        </p:spPr>
        <p:txBody>
          <a:bodyPr/>
          <a:lstStyle/>
          <a:p>
            <a:pPr marL="114300"/>
            <a:r>
              <a:rPr lang="en-US" dirty="0">
                <a:solidFill>
                  <a:schemeClr val="tx1"/>
                </a:solidFill>
                <a:latin typeface="Palatino Linotype" panose="02040502050505030304" pitchFamily="18" charset="0"/>
              </a:rPr>
              <a:t>Learn more about</a:t>
            </a:r>
            <a:r>
              <a:rPr lang="mr-IN" dirty="0">
                <a:solidFill>
                  <a:schemeClr val="tx1"/>
                </a:solidFill>
                <a:latin typeface="Palatino Linotype" panose="02040502050505030304" pitchFamily="18" charset="0"/>
              </a:rPr>
              <a:t>…</a:t>
            </a:r>
            <a:endParaRPr lang="en-US" dirty="0">
              <a:solidFill>
                <a:schemeClr val="tx1"/>
              </a:solidFill>
              <a:latin typeface="Palatino Linotype" panose="02040502050505030304" pitchFamily="18" charset="0"/>
            </a:endParaRPr>
          </a:p>
          <a:p>
            <a:pPr marL="800100" indent="-342900">
              <a:buFont typeface="Arial" panose="020B0604020202020204" pitchFamily="34" charset="0"/>
              <a:buChar char="•"/>
            </a:pPr>
            <a:r>
              <a:rPr lang="en-US" dirty="0">
                <a:solidFill>
                  <a:schemeClr val="tx1"/>
                </a:solidFill>
                <a:latin typeface="Palatino Linotype" panose="02040502050505030304" pitchFamily="18" charset="0"/>
              </a:rPr>
              <a:t>The American Constitution Society, constitutional issues and news: </a:t>
            </a:r>
            <a:r>
              <a:rPr lang="en-US" dirty="0">
                <a:solidFill>
                  <a:schemeClr val="tx1"/>
                </a:solidFill>
                <a:latin typeface="Palatino Linotype" panose="02040502050505030304" pitchFamily="18" charset="0"/>
                <a:hlinkClick r:id="rId3"/>
              </a:rPr>
              <a:t>www.acslaw.org</a:t>
            </a:r>
            <a:endParaRPr lang="en-US" dirty="0">
              <a:solidFill>
                <a:schemeClr val="tx1"/>
              </a:solidFill>
              <a:latin typeface="Palatino Linotype" panose="02040502050505030304" pitchFamily="18" charset="0"/>
            </a:endParaRPr>
          </a:p>
          <a:p>
            <a:pPr marL="800100" indent="-342900">
              <a:buFont typeface="Arial" panose="020B0604020202020204" pitchFamily="34" charset="0"/>
              <a:buChar char="•"/>
            </a:pPr>
            <a:r>
              <a:rPr lang="en-US" dirty="0">
                <a:solidFill>
                  <a:schemeClr val="tx1"/>
                </a:solidFill>
                <a:latin typeface="Palatino Linotype" panose="02040502050505030304" pitchFamily="18" charset="0"/>
              </a:rPr>
              <a:t>Judicial vacancies and nominations: </a:t>
            </a:r>
            <a:r>
              <a:rPr lang="en-US" dirty="0">
                <a:solidFill>
                  <a:schemeClr val="tx1"/>
                </a:solidFill>
                <a:latin typeface="Palatino Linotype" panose="02040502050505030304" pitchFamily="18" charset="0"/>
                <a:hlinkClick r:id="rId4"/>
              </a:rPr>
              <a:t>www.judicialnominations.org</a:t>
            </a:r>
            <a:r>
              <a:rPr lang="en-US" dirty="0">
                <a:solidFill>
                  <a:schemeClr val="tx1"/>
                </a:solidFill>
                <a:latin typeface="Palatino Linotype" panose="02040502050505030304" pitchFamily="18" charset="0"/>
              </a:rPr>
              <a:t> </a:t>
            </a:r>
          </a:p>
          <a:p>
            <a:pPr marL="800100" indent="-342900">
              <a:buFont typeface="Arial" panose="020B0604020202020204" pitchFamily="34" charset="0"/>
              <a:buChar char="•"/>
            </a:pPr>
            <a:r>
              <a:rPr lang="en-US" dirty="0">
                <a:solidFill>
                  <a:schemeClr val="tx1"/>
                </a:solidFill>
                <a:latin typeface="Palatino Linotype" panose="02040502050505030304" pitchFamily="18" charset="0"/>
              </a:rPr>
              <a:t>U.S. Constitution’s origins: </a:t>
            </a:r>
            <a:r>
              <a:rPr lang="en-US" dirty="0">
                <a:solidFill>
                  <a:schemeClr val="tx1"/>
                </a:solidFill>
                <a:latin typeface="Palatino Linotype" panose="02040502050505030304" pitchFamily="18" charset="0"/>
                <a:hlinkClick r:id="rId5"/>
              </a:rPr>
              <a:t>constitutionalrights.constitutioncenter.org/</a:t>
            </a:r>
            <a:endParaRPr lang="en-US" dirty="0">
              <a:solidFill>
                <a:schemeClr val="tx1"/>
              </a:solidFill>
              <a:latin typeface="Palatino Linotype" panose="02040502050505030304" pitchFamily="18" charset="0"/>
            </a:endParaRPr>
          </a:p>
          <a:p>
            <a:pPr marL="800100" indent="-342900">
              <a:buFont typeface="Arial" panose="020B0604020202020204" pitchFamily="34" charset="0"/>
              <a:buChar char="•"/>
            </a:pPr>
            <a:r>
              <a:rPr lang="en-US" dirty="0">
                <a:solidFill>
                  <a:schemeClr val="tx1"/>
                </a:solidFill>
                <a:latin typeface="Palatino Linotype" panose="02040502050505030304" pitchFamily="18" charset="0"/>
              </a:rPr>
              <a:t>Other countries’ constitutions: </a:t>
            </a:r>
            <a:r>
              <a:rPr lang="en-US" dirty="0">
                <a:solidFill>
                  <a:schemeClr val="tx1"/>
                </a:solidFill>
                <a:latin typeface="Palatino Linotype" panose="02040502050505030304" pitchFamily="18" charset="0"/>
                <a:hlinkClick r:id="rId6"/>
              </a:rPr>
              <a:t>www.constituteproject.org/</a:t>
            </a:r>
            <a:endParaRPr lang="en-US" dirty="0">
              <a:solidFill>
                <a:schemeClr val="tx1"/>
              </a:solidFill>
              <a:latin typeface="Palatino Linotype" panose="02040502050505030304" pitchFamily="18" charset="0"/>
            </a:endParaRPr>
          </a:p>
          <a:p>
            <a:pPr marL="800100" indent="-342900">
              <a:buFont typeface="Arial" panose="020B0604020202020204" pitchFamily="34" charset="0"/>
              <a:buChar char="•"/>
            </a:pPr>
            <a:r>
              <a:rPr lang="en-US" dirty="0">
                <a:solidFill>
                  <a:schemeClr val="tx1"/>
                </a:solidFill>
                <a:latin typeface="Palatino Linotype" panose="02040502050505030304" pitchFamily="18" charset="0"/>
              </a:rPr>
              <a:t>U.S. Courts (History, Authorizations, Judges, Vacancies, etc.): </a:t>
            </a:r>
            <a:r>
              <a:rPr lang="en-US" dirty="0">
                <a:solidFill>
                  <a:schemeClr val="tx1"/>
                </a:solidFill>
                <a:latin typeface="Palatino Linotype" panose="02040502050505030304" pitchFamily="18" charset="0"/>
                <a:hlinkClick r:id="rId7"/>
              </a:rPr>
              <a:t>www.uscourts.gov</a:t>
            </a:r>
            <a:endParaRPr lang="en-US" dirty="0">
              <a:solidFill>
                <a:schemeClr val="tx1"/>
              </a:solidFill>
              <a:latin typeface="Palatino Linotype" panose="02040502050505030304" pitchFamily="18" charset="0"/>
            </a:endParaRPr>
          </a:p>
          <a:p>
            <a:pPr marL="800100" indent="-342900">
              <a:buFont typeface="Arial" panose="020B0604020202020204" pitchFamily="34" charset="0"/>
              <a:buChar char="•"/>
            </a:pPr>
            <a:r>
              <a:rPr lang="en-US" dirty="0">
                <a:solidFill>
                  <a:schemeClr val="tx1"/>
                </a:solidFill>
                <a:latin typeface="Palatino Linotype" panose="02040502050505030304" pitchFamily="18" charset="0"/>
              </a:rPr>
              <a:t>U.S. Senate Judiciary Committee: </a:t>
            </a:r>
            <a:r>
              <a:rPr lang="en-US" dirty="0">
                <a:solidFill>
                  <a:schemeClr val="tx1"/>
                </a:solidFill>
                <a:latin typeface="Palatino Linotype" panose="02040502050505030304" pitchFamily="18" charset="0"/>
                <a:hlinkClick r:id="rId8"/>
              </a:rPr>
              <a:t>www.judiciary.senate.gov</a:t>
            </a:r>
            <a:r>
              <a:rPr lang="en-US" dirty="0">
                <a:solidFill>
                  <a:schemeClr val="tx1"/>
                </a:solidFill>
                <a:latin typeface="Palatino Linotype" panose="02040502050505030304" pitchFamily="18" charset="0"/>
              </a:rPr>
              <a:t> </a:t>
            </a:r>
          </a:p>
        </p:txBody>
      </p:sp>
      <p:sp>
        <p:nvSpPr>
          <p:cNvPr id="4" name="Footer Placeholder 3">
            <a:extLst>
              <a:ext uri="{FF2B5EF4-FFF2-40B4-BE49-F238E27FC236}">
                <a16:creationId xmlns:a16="http://schemas.microsoft.com/office/drawing/2014/main" id="{0E5D97DD-2547-416F-9836-3760182FD5B0}"/>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879C350E-8AE7-4E0B-B790-1809A99A5DAE}"/>
              </a:ext>
            </a:extLst>
          </p:cNvPr>
          <p:cNvSpPr>
            <a:spLocks noGrp="1"/>
          </p:cNvSpPr>
          <p:nvPr>
            <p:ph type="sldNum" sz="quarter" idx="4"/>
          </p:nvPr>
        </p:nvSpPr>
        <p:spPr/>
        <p:txBody>
          <a:bodyPr/>
          <a:lstStyle/>
          <a:p>
            <a:fld id="{C41C68F5-B6C8-894A-975B-74022677E404}" type="slidenum">
              <a:rPr lang="en-US" smtClean="0"/>
              <a:pPr/>
              <a:t>22</a:t>
            </a:fld>
            <a:endParaRPr lang="en-US"/>
          </a:p>
        </p:txBody>
      </p:sp>
    </p:spTree>
    <p:extLst>
      <p:ext uri="{BB962C8B-B14F-4D97-AF65-F5344CB8AC3E}">
        <p14:creationId xmlns:p14="http://schemas.microsoft.com/office/powerpoint/2010/main" val="3273796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Love Our Constitution</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C68F5-B6C8-894A-975B-74022677E404}" type="slidenum">
              <a:rPr lang="en-US" smtClean="0"/>
              <a:t>23</a:t>
            </a:fld>
            <a:endParaRPr lang="en-US"/>
          </a:p>
        </p:txBody>
      </p:sp>
    </p:spTree>
    <p:extLst>
      <p:ext uri="{BB962C8B-B14F-4D97-AF65-F5344CB8AC3E}">
        <p14:creationId xmlns:p14="http://schemas.microsoft.com/office/powerpoint/2010/main" val="8253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THANK YOU</a:t>
            </a:r>
          </a:p>
        </p:txBody>
      </p:sp>
      <p:sp>
        <p:nvSpPr>
          <p:cNvPr id="3" name="Footer Placeholder 2"/>
          <p:cNvSpPr>
            <a:spLocks noGrp="1"/>
          </p:cNvSpPr>
          <p:nvPr>
            <p:ph type="ftr" sz="quarter" idx="11"/>
          </p:nvPr>
        </p:nvSpPr>
        <p:spPr/>
        <p:txBody>
          <a:bodyPr/>
          <a:lstStyle/>
          <a:p>
            <a:r>
              <a:rPr lang="en-US"/>
              <a:t>Presentation Name   |</a:t>
            </a:r>
          </a:p>
        </p:txBody>
      </p:sp>
      <p:sp>
        <p:nvSpPr>
          <p:cNvPr id="4" name="Slide Number Placeholder 3"/>
          <p:cNvSpPr>
            <a:spLocks noGrp="1"/>
          </p:cNvSpPr>
          <p:nvPr>
            <p:ph type="sldNum" sz="quarter" idx="12"/>
          </p:nvPr>
        </p:nvSpPr>
        <p:spPr/>
        <p:txBody>
          <a:bodyPr/>
          <a:lstStyle/>
          <a:p>
            <a:fld id="{C41C68F5-B6C8-894A-975B-74022677E404}" type="slidenum">
              <a:rPr lang="en-US" smtClean="0"/>
              <a:pPr/>
              <a:t>24</a:t>
            </a:fld>
            <a:endParaRPr lang="en-US"/>
          </a:p>
        </p:txBody>
      </p:sp>
    </p:spTree>
    <p:extLst>
      <p:ext uri="{BB962C8B-B14F-4D97-AF65-F5344CB8AC3E}">
        <p14:creationId xmlns:p14="http://schemas.microsoft.com/office/powerpoint/2010/main" val="30423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C9F-64A9-41DD-9FB2-28EB5164F5C6}"/>
              </a:ext>
            </a:extLst>
          </p:cNvPr>
          <p:cNvSpPr>
            <a:spLocks noGrp="1"/>
          </p:cNvSpPr>
          <p:nvPr>
            <p:ph type="title"/>
          </p:nvPr>
        </p:nvSpPr>
        <p:spPr/>
        <p:txBody>
          <a:bodyPr/>
          <a:lstStyle/>
          <a:p>
            <a:r>
              <a:rPr lang="en-US" dirty="0">
                <a:latin typeface="Palatino Linotype" panose="02040502050505030304" pitchFamily="18" charset="0"/>
              </a:rPr>
              <a:t>The U.S. Constitution</a:t>
            </a:r>
          </a:p>
        </p:txBody>
      </p:sp>
      <p:sp>
        <p:nvSpPr>
          <p:cNvPr id="4" name="Footer Placeholder 3">
            <a:extLst>
              <a:ext uri="{FF2B5EF4-FFF2-40B4-BE49-F238E27FC236}">
                <a16:creationId xmlns:a16="http://schemas.microsoft.com/office/drawing/2014/main" id="{8E5FC4E7-1A7A-4A7F-9316-AA4D843D4B61}"/>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AA8E149F-1785-4476-B734-00DF023C93FD}"/>
              </a:ext>
            </a:extLst>
          </p:cNvPr>
          <p:cNvSpPr>
            <a:spLocks noGrp="1"/>
          </p:cNvSpPr>
          <p:nvPr>
            <p:ph type="sldNum" sz="quarter" idx="4"/>
          </p:nvPr>
        </p:nvSpPr>
        <p:spPr/>
        <p:txBody>
          <a:bodyPr/>
          <a:lstStyle/>
          <a:p>
            <a:fld id="{C41C68F5-B6C8-894A-975B-74022677E404}" type="slidenum">
              <a:rPr lang="en-US" smtClean="0"/>
              <a:pPr/>
              <a:t>3</a:t>
            </a:fld>
            <a:endParaRPr lang="en-US"/>
          </a:p>
        </p:txBody>
      </p:sp>
      <p:graphicFrame>
        <p:nvGraphicFramePr>
          <p:cNvPr id="6" name="Content Placeholder 5">
            <a:extLst>
              <a:ext uri="{FF2B5EF4-FFF2-40B4-BE49-F238E27FC236}">
                <a16:creationId xmlns:a16="http://schemas.microsoft.com/office/drawing/2014/main" id="{35AE3744-EC75-4084-A0AF-4980437812F5}"/>
              </a:ext>
            </a:extLst>
          </p:cNvPr>
          <p:cNvGraphicFramePr>
            <a:graphicFrameLocks noGrp="1"/>
          </p:cNvGraphicFramePr>
          <p:nvPr>
            <p:ph idx="4294967295"/>
            <p:extLst>
              <p:ext uri="{D42A27DB-BD31-4B8C-83A1-F6EECF244321}">
                <p14:modId xmlns:p14="http://schemas.microsoft.com/office/powerpoint/2010/main" val="1197801044"/>
              </p:ext>
            </p:extLst>
          </p:nvPr>
        </p:nvGraphicFramePr>
        <p:xfrm>
          <a:off x="419100" y="1297305"/>
          <a:ext cx="8089900" cy="426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3" descr="capitol.jpg">
            <a:extLst>
              <a:ext uri="{FF2B5EF4-FFF2-40B4-BE49-F238E27FC236}">
                <a16:creationId xmlns:a16="http://schemas.microsoft.com/office/drawing/2014/main" id="{4A996C99-872A-481C-83EB-B1010C5917CD}"/>
              </a:ext>
            </a:extLst>
          </p:cNvPr>
          <p:cNvPicPr>
            <a:picLocks noChangeAspect="1"/>
          </p:cNvPicPr>
          <p:nvPr/>
        </p:nvPicPr>
        <p:blipFill>
          <a:blip r:embed="rId8">
            <a:extLst>
              <a:ext uri="{28A0092B-C50C-407E-A947-70E740481C1C}">
                <a14:useLocalDpi xmlns:a14="http://schemas.microsoft.com/office/drawing/2010/main" val="0"/>
              </a:ext>
            </a:extLst>
          </a:blip>
          <a:srcRect t="-12002" b="-12002"/>
          <a:stretch>
            <a:fillRect/>
          </a:stretch>
        </p:blipFill>
        <p:spPr>
          <a:xfrm>
            <a:off x="6483916" y="1499113"/>
            <a:ext cx="2238846" cy="1189712"/>
          </a:xfrm>
          <a:prstGeom prst="rect">
            <a:avLst/>
          </a:prstGeom>
        </p:spPr>
      </p:pic>
      <p:pic>
        <p:nvPicPr>
          <p:cNvPr id="8" name="Content Placeholder 3" descr="whitehouse.jpg">
            <a:extLst>
              <a:ext uri="{FF2B5EF4-FFF2-40B4-BE49-F238E27FC236}">
                <a16:creationId xmlns:a16="http://schemas.microsoft.com/office/drawing/2014/main" id="{0AE80D7B-82D0-4161-AD0A-9729B9BB5EAD}"/>
              </a:ext>
            </a:extLst>
          </p:cNvPr>
          <p:cNvPicPr>
            <a:picLocks noChangeAspect="1"/>
          </p:cNvPicPr>
          <p:nvPr/>
        </p:nvPicPr>
        <p:blipFill>
          <a:blip r:embed="rId9">
            <a:extLst>
              <a:ext uri="{28A0092B-C50C-407E-A947-70E740481C1C}">
                <a14:useLocalDpi xmlns:a14="http://schemas.microsoft.com/office/drawing/2010/main" val="0"/>
              </a:ext>
            </a:extLst>
          </a:blip>
          <a:srcRect l="-12608" r="-12608"/>
          <a:stretch>
            <a:fillRect/>
          </a:stretch>
        </p:blipFill>
        <p:spPr>
          <a:xfrm>
            <a:off x="6686550" y="2966603"/>
            <a:ext cx="2253495" cy="1239335"/>
          </a:xfrm>
          <a:prstGeom prst="rect">
            <a:avLst/>
          </a:prstGeom>
        </p:spPr>
      </p:pic>
      <p:pic>
        <p:nvPicPr>
          <p:cNvPr id="9" name="Content Placeholder 3" descr="supremecourt.jpg">
            <a:extLst>
              <a:ext uri="{FF2B5EF4-FFF2-40B4-BE49-F238E27FC236}">
                <a16:creationId xmlns:a16="http://schemas.microsoft.com/office/drawing/2014/main" id="{BFF1F9CC-366D-45E2-B2E4-2AD45AE2FA16}"/>
              </a:ext>
            </a:extLst>
          </p:cNvPr>
          <p:cNvPicPr>
            <a:picLocks noChangeAspect="1"/>
          </p:cNvPicPr>
          <p:nvPr/>
        </p:nvPicPr>
        <p:blipFill>
          <a:blip r:embed="rId10">
            <a:extLst>
              <a:ext uri="{28A0092B-C50C-407E-A947-70E740481C1C}">
                <a14:useLocalDpi xmlns:a14="http://schemas.microsoft.com/office/drawing/2010/main" val="0"/>
              </a:ext>
            </a:extLst>
          </a:blip>
          <a:srcRect l="-12095" r="-12095"/>
          <a:stretch>
            <a:fillRect/>
          </a:stretch>
        </p:blipFill>
        <p:spPr>
          <a:xfrm>
            <a:off x="7208044" y="4648918"/>
            <a:ext cx="1667707" cy="917175"/>
          </a:xfrm>
          <a:prstGeom prst="rect">
            <a:avLst/>
          </a:prstGeom>
        </p:spPr>
      </p:pic>
    </p:spTree>
    <p:extLst>
      <p:ext uri="{BB962C8B-B14F-4D97-AF65-F5344CB8AC3E}">
        <p14:creationId xmlns:p14="http://schemas.microsoft.com/office/powerpoint/2010/main" val="208680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B47D-9AF2-4692-AD33-4E2A33194A15}"/>
              </a:ext>
            </a:extLst>
          </p:cNvPr>
          <p:cNvSpPr>
            <a:spLocks noGrp="1"/>
          </p:cNvSpPr>
          <p:nvPr>
            <p:ph type="title"/>
          </p:nvPr>
        </p:nvSpPr>
        <p:spPr/>
        <p:txBody>
          <a:bodyPr/>
          <a:lstStyle/>
          <a:p>
            <a:r>
              <a:rPr lang="en-US" dirty="0">
                <a:latin typeface="Palatino Linotype" panose="02040502050505030304" pitchFamily="18" charset="0"/>
              </a:rPr>
              <a:t>Article III: Judiciary</a:t>
            </a:r>
          </a:p>
        </p:txBody>
      </p:sp>
      <p:sp>
        <p:nvSpPr>
          <p:cNvPr id="3" name="Content Placeholder 2">
            <a:extLst>
              <a:ext uri="{FF2B5EF4-FFF2-40B4-BE49-F238E27FC236}">
                <a16:creationId xmlns:a16="http://schemas.microsoft.com/office/drawing/2014/main" id="{E4CC7D8C-2B58-4C55-B416-6FD3BB510F3B}"/>
              </a:ext>
            </a:extLst>
          </p:cNvPr>
          <p:cNvSpPr>
            <a:spLocks noGrp="1"/>
          </p:cNvSpPr>
          <p:nvPr>
            <p:ph type="body" sz="quarter" idx="13"/>
          </p:nvPr>
        </p:nvSpPr>
        <p:spPr>
          <a:xfrm>
            <a:off x="419100" y="1228165"/>
            <a:ext cx="8867775" cy="4163191"/>
          </a:xfrm>
        </p:spPr>
        <p:txBody>
          <a:bodyPr vert="horz" wrap="square" lIns="0" tIns="0" rIns="0" bIns="0" rtlCol="0" anchor="t">
            <a:spAutoFit/>
          </a:bodyPr>
          <a:lstStyle/>
          <a:p>
            <a:pPr algn="ctr"/>
            <a:r>
              <a:rPr lang="en-US" sz="3200" b="1" dirty="0">
                <a:solidFill>
                  <a:schemeClr val="tx1"/>
                </a:solidFill>
                <a:latin typeface="Palatino Linotype" panose="02040502050505030304" pitchFamily="18" charset="0"/>
              </a:rPr>
              <a:t>U.S. Constitution</a:t>
            </a:r>
          </a:p>
          <a:p>
            <a:pPr algn="ctr"/>
            <a:r>
              <a:rPr lang="en-US" dirty="0">
                <a:solidFill>
                  <a:schemeClr val="tx1"/>
                </a:solidFill>
                <a:latin typeface="Palatino Linotype" panose="02040502050505030304" pitchFamily="18" charset="0"/>
              </a:rPr>
              <a:t>Article III, Section I</a:t>
            </a:r>
          </a:p>
          <a:p>
            <a:pPr algn="ctr">
              <a:lnSpc>
                <a:spcPct val="100000"/>
              </a:lnSpc>
            </a:pPr>
            <a:endParaRPr lang="en-US" sz="1400" dirty="0">
              <a:solidFill>
                <a:schemeClr val="tx1"/>
              </a:solidFill>
              <a:latin typeface="Palatino Linotype" panose="02040502050505030304" pitchFamily="18" charset="0"/>
            </a:endParaRPr>
          </a:p>
          <a:p>
            <a:r>
              <a:rPr lang="en-US" dirty="0">
                <a:solidFill>
                  <a:schemeClr val="tx1"/>
                </a:solidFill>
                <a:latin typeface="Palatino Linotype" panose="02040502050505030304" pitchFamily="18" charset="0"/>
                <a:cs typeface="JasmineUPC" panose="02020603050405020304" pitchFamily="18" charset="-34"/>
              </a:rPr>
              <a:t>The judicial power of the United States, shall be vested in </a:t>
            </a:r>
            <a:r>
              <a:rPr lang="en-US" b="1" dirty="0">
                <a:solidFill>
                  <a:schemeClr val="tx1"/>
                </a:solidFill>
                <a:latin typeface="Palatino Linotype" panose="02040502050505030304" pitchFamily="18" charset="0"/>
                <a:cs typeface="JasmineUPC" panose="02020603050405020304" pitchFamily="18" charset="-34"/>
              </a:rPr>
              <a:t>one Supreme Court</a:t>
            </a:r>
            <a:r>
              <a:rPr lang="en-US" dirty="0">
                <a:solidFill>
                  <a:schemeClr val="tx1"/>
                </a:solidFill>
                <a:latin typeface="Palatino Linotype" panose="02040502050505030304" pitchFamily="18" charset="0"/>
                <a:cs typeface="JasmineUPC" panose="02020603050405020304" pitchFamily="18" charset="-34"/>
              </a:rPr>
              <a:t>, and in such inferior courts as the </a:t>
            </a:r>
            <a:r>
              <a:rPr lang="en-US" b="1" dirty="0">
                <a:solidFill>
                  <a:schemeClr val="tx1"/>
                </a:solidFill>
                <a:latin typeface="Palatino Linotype" panose="02040502050505030304" pitchFamily="18" charset="0"/>
                <a:cs typeface="JasmineUPC" panose="02020603050405020304" pitchFamily="18" charset="-34"/>
              </a:rPr>
              <a:t>Congress may from time to time ordain and establish</a:t>
            </a:r>
            <a:r>
              <a:rPr lang="en-US" dirty="0">
                <a:solidFill>
                  <a:schemeClr val="tx1"/>
                </a:solidFill>
                <a:latin typeface="Palatino Linotype" panose="02040502050505030304" pitchFamily="18" charset="0"/>
                <a:cs typeface="JasmineUPC" panose="02020603050405020304" pitchFamily="18" charset="-34"/>
              </a:rPr>
              <a:t>. The judges, both of the supreme and inferior courts, shall hold their offices </a:t>
            </a:r>
            <a:r>
              <a:rPr lang="en-US" b="1" dirty="0">
                <a:solidFill>
                  <a:schemeClr val="tx1"/>
                </a:solidFill>
                <a:latin typeface="Palatino Linotype" panose="02040502050505030304" pitchFamily="18" charset="0"/>
                <a:cs typeface="JasmineUPC" panose="02020603050405020304" pitchFamily="18" charset="-34"/>
              </a:rPr>
              <a:t>during good behavior</a:t>
            </a:r>
            <a:r>
              <a:rPr lang="en-US" dirty="0">
                <a:solidFill>
                  <a:schemeClr val="tx1"/>
                </a:solidFill>
                <a:latin typeface="Palatino Linotype" panose="02040502050505030304" pitchFamily="18" charset="0"/>
                <a:cs typeface="JasmineUPC" panose="02020603050405020304" pitchFamily="18" charset="-34"/>
              </a:rPr>
              <a:t>, and shall, at stated times, receive for their services, a compensation, which shall not be diminished during their continuance in office.</a:t>
            </a:r>
          </a:p>
          <a:p>
            <a:endParaRPr lang="en-US" dirty="0">
              <a:latin typeface="Palatino Linotype" panose="02040502050505030304" pitchFamily="18" charset="0"/>
            </a:endParaRPr>
          </a:p>
        </p:txBody>
      </p:sp>
      <p:sp>
        <p:nvSpPr>
          <p:cNvPr id="4" name="Footer Placeholder 3">
            <a:extLst>
              <a:ext uri="{FF2B5EF4-FFF2-40B4-BE49-F238E27FC236}">
                <a16:creationId xmlns:a16="http://schemas.microsoft.com/office/drawing/2014/main" id="{0454B7E5-02D7-4E66-B97F-CC4615A5479F}"/>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23338279-7C5F-4BDD-95D3-93A21D23608E}"/>
              </a:ext>
            </a:extLst>
          </p:cNvPr>
          <p:cNvSpPr>
            <a:spLocks noGrp="1"/>
          </p:cNvSpPr>
          <p:nvPr>
            <p:ph type="sldNum" sz="quarter" idx="4"/>
          </p:nvPr>
        </p:nvSpPr>
        <p:spPr/>
        <p:txBody>
          <a:bodyPr/>
          <a:lstStyle/>
          <a:p>
            <a:fld id="{C41C68F5-B6C8-894A-975B-74022677E404}" type="slidenum">
              <a:rPr lang="en-US" smtClean="0"/>
              <a:pPr/>
              <a:t>4</a:t>
            </a:fld>
            <a:endParaRPr lang="en-US"/>
          </a:p>
        </p:txBody>
      </p:sp>
    </p:spTree>
    <p:extLst>
      <p:ext uri="{BB962C8B-B14F-4D97-AF65-F5344CB8AC3E}">
        <p14:creationId xmlns:p14="http://schemas.microsoft.com/office/powerpoint/2010/main" val="138618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C9F-64A9-41DD-9FB2-28EB5164F5C6}"/>
              </a:ext>
            </a:extLst>
          </p:cNvPr>
          <p:cNvSpPr>
            <a:spLocks noGrp="1"/>
          </p:cNvSpPr>
          <p:nvPr>
            <p:ph type="title"/>
          </p:nvPr>
        </p:nvSpPr>
        <p:spPr/>
        <p:txBody>
          <a:bodyPr/>
          <a:lstStyle/>
          <a:p>
            <a:r>
              <a:rPr lang="en-US">
                <a:latin typeface="Palatino Linotype" panose="02040502050505030304" pitchFamily="18" charset="0"/>
              </a:rPr>
              <a:t>Focus on the Federal Judiciary</a:t>
            </a:r>
          </a:p>
        </p:txBody>
      </p:sp>
      <p:sp>
        <p:nvSpPr>
          <p:cNvPr id="4" name="Footer Placeholder 3">
            <a:extLst>
              <a:ext uri="{FF2B5EF4-FFF2-40B4-BE49-F238E27FC236}">
                <a16:creationId xmlns:a16="http://schemas.microsoft.com/office/drawing/2014/main" id="{8E5FC4E7-1A7A-4A7F-9316-AA4D843D4B61}"/>
              </a:ext>
            </a:extLst>
          </p:cNvPr>
          <p:cNvSpPr>
            <a:spLocks noGrp="1"/>
          </p:cNvSpPr>
          <p:nvPr>
            <p:ph type="ftr" sz="quarter" idx="3"/>
          </p:nvPr>
        </p:nvSpPr>
        <p:spPr/>
        <p:txBody>
          <a:bodyPr/>
          <a:lstStyle/>
          <a:p>
            <a:r>
              <a:rPr lang="en-US">
                <a:latin typeface="Palatino Linotype" panose="02040502050505030304" pitchFamily="18" charset="0"/>
              </a:rPr>
              <a:t>Love Our Constitution |</a:t>
            </a:r>
          </a:p>
        </p:txBody>
      </p:sp>
      <p:sp>
        <p:nvSpPr>
          <p:cNvPr id="5" name="Slide Number Placeholder 4">
            <a:extLst>
              <a:ext uri="{FF2B5EF4-FFF2-40B4-BE49-F238E27FC236}">
                <a16:creationId xmlns:a16="http://schemas.microsoft.com/office/drawing/2014/main" id="{AA8E149F-1785-4476-B734-00DF023C93FD}"/>
              </a:ext>
            </a:extLst>
          </p:cNvPr>
          <p:cNvSpPr>
            <a:spLocks noGrp="1"/>
          </p:cNvSpPr>
          <p:nvPr>
            <p:ph type="sldNum" sz="quarter" idx="4"/>
          </p:nvPr>
        </p:nvSpPr>
        <p:spPr/>
        <p:txBody>
          <a:bodyPr/>
          <a:lstStyle/>
          <a:p>
            <a:fld id="{C41C68F5-B6C8-894A-975B-74022677E404}" type="slidenum">
              <a:rPr lang="en-US" smtClean="0">
                <a:latin typeface="Palatino Linotype" panose="02040502050505030304" pitchFamily="18" charset="0"/>
              </a:rPr>
              <a:pPr/>
              <a:t>5</a:t>
            </a:fld>
            <a:endParaRPr lang="en-US">
              <a:latin typeface="Palatino Linotype" panose="02040502050505030304" pitchFamily="18" charset="0"/>
            </a:endParaRPr>
          </a:p>
        </p:txBody>
      </p:sp>
      <p:graphicFrame>
        <p:nvGraphicFramePr>
          <p:cNvPr id="6" name="Content Placeholder 5">
            <a:extLst>
              <a:ext uri="{FF2B5EF4-FFF2-40B4-BE49-F238E27FC236}">
                <a16:creationId xmlns:a16="http://schemas.microsoft.com/office/drawing/2014/main" id="{35AE3744-EC75-4084-A0AF-4980437812F5}"/>
              </a:ext>
            </a:extLst>
          </p:cNvPr>
          <p:cNvGraphicFramePr>
            <a:graphicFrameLocks noGrp="1"/>
          </p:cNvGraphicFramePr>
          <p:nvPr>
            <p:ph idx="4294967295"/>
            <p:extLst>
              <p:ext uri="{D42A27DB-BD31-4B8C-83A1-F6EECF244321}">
                <p14:modId xmlns:p14="http://schemas.microsoft.com/office/powerpoint/2010/main" val="40521516"/>
              </p:ext>
            </p:extLst>
          </p:nvPr>
        </p:nvGraphicFramePr>
        <p:xfrm>
          <a:off x="419100" y="1336302"/>
          <a:ext cx="8089900" cy="426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13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EA7B-F632-4E3E-96A8-2B0D0662C537}"/>
              </a:ext>
            </a:extLst>
          </p:cNvPr>
          <p:cNvSpPr>
            <a:spLocks noGrp="1"/>
          </p:cNvSpPr>
          <p:nvPr>
            <p:ph type="title"/>
          </p:nvPr>
        </p:nvSpPr>
        <p:spPr/>
        <p:txBody>
          <a:bodyPr/>
          <a:lstStyle/>
          <a:p>
            <a:r>
              <a:rPr lang="en-US" dirty="0">
                <a:latin typeface="Palatino Linotype" panose="02040502050505030304" pitchFamily="18" charset="0"/>
              </a:rPr>
              <a:t>Judicial Nominations Process</a:t>
            </a:r>
          </a:p>
        </p:txBody>
      </p:sp>
      <p:sp>
        <p:nvSpPr>
          <p:cNvPr id="3" name="Content Placeholder 2">
            <a:extLst>
              <a:ext uri="{FF2B5EF4-FFF2-40B4-BE49-F238E27FC236}">
                <a16:creationId xmlns:a16="http://schemas.microsoft.com/office/drawing/2014/main" id="{A20A5CFD-C41D-4C54-AE81-EFC9A54386AF}"/>
              </a:ext>
            </a:extLst>
          </p:cNvPr>
          <p:cNvSpPr>
            <a:spLocks noGrp="1"/>
          </p:cNvSpPr>
          <p:nvPr>
            <p:ph type="body" sz="quarter" idx="13"/>
          </p:nvPr>
        </p:nvSpPr>
        <p:spPr>
          <a:xfrm>
            <a:off x="419100" y="1228166"/>
            <a:ext cx="8867775" cy="4179606"/>
          </a:xfrm>
        </p:spPr>
        <p:txBody>
          <a:bodyPr/>
          <a:lstStyle/>
          <a:p>
            <a:pPr algn="ctr"/>
            <a:r>
              <a:rPr lang="en-US" sz="3200" b="1" dirty="0">
                <a:solidFill>
                  <a:schemeClr val="tx1"/>
                </a:solidFill>
                <a:latin typeface="Palatino Linotype" panose="02040502050505030304" pitchFamily="18" charset="0"/>
              </a:rPr>
              <a:t>How Do Judges Become Judges?</a:t>
            </a:r>
          </a:p>
          <a:p>
            <a:pPr algn="ctr">
              <a:spcBef>
                <a:spcPts val="0"/>
              </a:spcBef>
            </a:pPr>
            <a:endParaRPr lang="en-US" sz="1800" b="1" dirty="0">
              <a:solidFill>
                <a:schemeClr val="tx1"/>
              </a:solidFill>
              <a:latin typeface="Palatino Linotype" panose="02040502050505030304" pitchFamily="18" charset="0"/>
            </a:endParaRPr>
          </a:p>
          <a:p>
            <a:pPr algn="ctr">
              <a:lnSpc>
                <a:spcPct val="100000"/>
              </a:lnSpc>
              <a:spcBef>
                <a:spcPts val="0"/>
              </a:spcBef>
            </a:pPr>
            <a:endParaRPr lang="en-US" b="1" dirty="0">
              <a:solidFill>
                <a:schemeClr val="tx1"/>
              </a:solidFill>
              <a:latin typeface="Palatino Linotype" panose="02040502050505030304" pitchFamily="18" charset="0"/>
            </a:endParaRPr>
          </a:p>
          <a:p>
            <a:pPr algn="ctr">
              <a:lnSpc>
                <a:spcPct val="100000"/>
              </a:lnSpc>
              <a:spcBef>
                <a:spcPts val="0"/>
              </a:spcBef>
            </a:pPr>
            <a:r>
              <a:rPr lang="en-US" b="1" dirty="0">
                <a:solidFill>
                  <a:schemeClr val="tx1"/>
                </a:solidFill>
                <a:latin typeface="Palatino Linotype" panose="02040502050505030304" pitchFamily="18" charset="0"/>
              </a:rPr>
              <a:t>Article II (Executive), Section 2</a:t>
            </a:r>
          </a:p>
          <a:p>
            <a:pPr algn="ctr">
              <a:lnSpc>
                <a:spcPct val="100000"/>
              </a:lnSpc>
              <a:spcBef>
                <a:spcPts val="0"/>
              </a:spcBef>
            </a:pPr>
            <a:endParaRPr lang="en-US" b="1" dirty="0">
              <a:solidFill>
                <a:schemeClr val="tx1"/>
              </a:solidFill>
              <a:latin typeface="Palatino Linotype" panose="02040502050505030304" pitchFamily="18" charset="0"/>
            </a:endParaRPr>
          </a:p>
          <a:p>
            <a:r>
              <a:rPr lang="en-US" sz="2000" dirty="0">
                <a:solidFill>
                  <a:schemeClr val="tx1"/>
                </a:solidFill>
                <a:latin typeface="Palatino Linotype" panose="02040502050505030304" pitchFamily="18" charset="0"/>
              </a:rPr>
              <a:t>The President…shall nominate, and </a:t>
            </a:r>
            <a:r>
              <a:rPr lang="en-US" sz="2000" b="1" dirty="0">
                <a:solidFill>
                  <a:schemeClr val="tx1"/>
                </a:solidFill>
                <a:latin typeface="Palatino Linotype" panose="02040502050505030304" pitchFamily="18" charset="0"/>
              </a:rPr>
              <a:t>by and with the advice and consent of the Senate</a:t>
            </a:r>
            <a:r>
              <a:rPr lang="en-US" sz="2000" dirty="0">
                <a:solidFill>
                  <a:schemeClr val="tx1"/>
                </a:solidFill>
                <a:latin typeface="Palatino Linotype" panose="02040502050505030304" pitchFamily="18" charset="0"/>
              </a:rPr>
              <a:t>, shall appoint </a:t>
            </a:r>
            <a:r>
              <a:rPr lang="en-US" sz="2000" b="1" dirty="0">
                <a:solidFill>
                  <a:schemeClr val="tx1"/>
                </a:solidFill>
                <a:latin typeface="Palatino Linotype" panose="02040502050505030304" pitchFamily="18" charset="0"/>
              </a:rPr>
              <a:t>ambassadors</a:t>
            </a:r>
            <a:r>
              <a:rPr lang="en-US" sz="2000" dirty="0">
                <a:solidFill>
                  <a:schemeClr val="tx1"/>
                </a:solidFill>
                <a:latin typeface="Palatino Linotype" panose="02040502050505030304" pitchFamily="18" charset="0"/>
              </a:rPr>
              <a:t>, other </a:t>
            </a:r>
            <a:r>
              <a:rPr lang="en-US" sz="2000" b="1" dirty="0">
                <a:solidFill>
                  <a:schemeClr val="tx1"/>
                </a:solidFill>
                <a:latin typeface="Palatino Linotype" panose="02040502050505030304" pitchFamily="18" charset="0"/>
              </a:rPr>
              <a:t>public ministers </a:t>
            </a:r>
            <a:r>
              <a:rPr lang="en-US" sz="2000" dirty="0">
                <a:solidFill>
                  <a:schemeClr val="tx1"/>
                </a:solidFill>
                <a:latin typeface="Palatino Linotype" panose="02040502050505030304" pitchFamily="18" charset="0"/>
              </a:rPr>
              <a:t>and </a:t>
            </a:r>
            <a:r>
              <a:rPr lang="en-US" sz="2000" b="1" dirty="0">
                <a:solidFill>
                  <a:schemeClr val="tx1"/>
                </a:solidFill>
                <a:latin typeface="Palatino Linotype" panose="02040502050505030304" pitchFamily="18" charset="0"/>
              </a:rPr>
              <a:t>consuls</a:t>
            </a:r>
            <a:r>
              <a:rPr lang="en-US" sz="2000" dirty="0">
                <a:solidFill>
                  <a:schemeClr val="tx1"/>
                </a:solidFill>
                <a:latin typeface="Palatino Linotype" panose="02040502050505030304" pitchFamily="18" charset="0"/>
              </a:rPr>
              <a:t>, </a:t>
            </a:r>
            <a:r>
              <a:rPr lang="en-US" sz="2000" b="1" dirty="0">
                <a:solidFill>
                  <a:schemeClr val="tx1"/>
                </a:solidFill>
                <a:latin typeface="Palatino Linotype" panose="02040502050505030304" pitchFamily="18" charset="0"/>
              </a:rPr>
              <a:t>judges of the Supreme Court</a:t>
            </a:r>
            <a:r>
              <a:rPr lang="en-US" sz="2000" dirty="0">
                <a:solidFill>
                  <a:schemeClr val="tx1"/>
                </a:solidFill>
                <a:latin typeface="Palatino Linotype" panose="02040502050505030304" pitchFamily="18" charset="0"/>
              </a:rPr>
              <a:t>, and </a:t>
            </a:r>
            <a:r>
              <a:rPr lang="en-US" sz="2000" b="1" dirty="0">
                <a:solidFill>
                  <a:schemeClr val="tx1"/>
                </a:solidFill>
                <a:latin typeface="Palatino Linotype" panose="02040502050505030304" pitchFamily="18" charset="0"/>
              </a:rPr>
              <a:t>all other officers </a:t>
            </a:r>
            <a:r>
              <a:rPr lang="en-US" sz="2000" dirty="0">
                <a:solidFill>
                  <a:schemeClr val="tx1"/>
                </a:solidFill>
                <a:latin typeface="Palatino Linotype" panose="02040502050505030304" pitchFamily="18" charset="0"/>
              </a:rPr>
              <a:t>of the United States, whose appointments are not herein otherwise provided for, and which shall be </a:t>
            </a:r>
            <a:r>
              <a:rPr lang="en-US" sz="2000" b="1" dirty="0">
                <a:solidFill>
                  <a:schemeClr val="tx1"/>
                </a:solidFill>
                <a:latin typeface="Palatino Linotype" panose="02040502050505030304" pitchFamily="18" charset="0"/>
              </a:rPr>
              <a:t>established by law</a:t>
            </a:r>
            <a:r>
              <a:rPr lang="en-US" sz="2000" dirty="0">
                <a:solidFill>
                  <a:schemeClr val="tx1"/>
                </a:solidFill>
                <a:latin typeface="Palatino Linotype" panose="02040502050505030304" pitchFamily="18" charset="0"/>
              </a:rPr>
              <a:t>….</a:t>
            </a:r>
          </a:p>
          <a:p>
            <a:endParaRPr lang="en-US" sz="2000" dirty="0"/>
          </a:p>
          <a:p>
            <a:endParaRPr lang="en-US" dirty="0"/>
          </a:p>
        </p:txBody>
      </p:sp>
      <p:sp>
        <p:nvSpPr>
          <p:cNvPr id="4" name="Footer Placeholder 3">
            <a:extLst>
              <a:ext uri="{FF2B5EF4-FFF2-40B4-BE49-F238E27FC236}">
                <a16:creationId xmlns:a16="http://schemas.microsoft.com/office/drawing/2014/main" id="{4820E3D8-9E20-4999-8936-A6D0D6954D16}"/>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37C76588-8C69-44EC-9C43-AD74253C0231}"/>
              </a:ext>
            </a:extLst>
          </p:cNvPr>
          <p:cNvSpPr>
            <a:spLocks noGrp="1"/>
          </p:cNvSpPr>
          <p:nvPr>
            <p:ph type="sldNum" sz="quarter" idx="4"/>
          </p:nvPr>
        </p:nvSpPr>
        <p:spPr/>
        <p:txBody>
          <a:bodyPr/>
          <a:lstStyle/>
          <a:p>
            <a:fld id="{C41C68F5-B6C8-894A-975B-74022677E404}" type="slidenum">
              <a:rPr lang="en-US" smtClean="0"/>
              <a:pPr/>
              <a:t>6</a:t>
            </a:fld>
            <a:endParaRPr lang="en-US"/>
          </a:p>
        </p:txBody>
      </p:sp>
    </p:spTree>
    <p:extLst>
      <p:ext uri="{BB962C8B-B14F-4D97-AF65-F5344CB8AC3E}">
        <p14:creationId xmlns:p14="http://schemas.microsoft.com/office/powerpoint/2010/main" val="35861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B0EE-4A7C-458D-956F-4B49504A4AA8}"/>
              </a:ext>
            </a:extLst>
          </p:cNvPr>
          <p:cNvSpPr>
            <a:spLocks noGrp="1"/>
          </p:cNvSpPr>
          <p:nvPr>
            <p:ph type="title"/>
          </p:nvPr>
        </p:nvSpPr>
        <p:spPr/>
        <p:txBody>
          <a:bodyPr/>
          <a:lstStyle/>
          <a:p>
            <a:r>
              <a:rPr lang="en-US" dirty="0">
                <a:latin typeface="Palatino Linotype" panose="02040502050505030304" pitchFamily="18" charset="0"/>
              </a:rPr>
              <a:t>Judicial Nominations Process</a:t>
            </a:r>
          </a:p>
        </p:txBody>
      </p:sp>
      <p:sp>
        <p:nvSpPr>
          <p:cNvPr id="3" name="Content Placeholder 2">
            <a:extLst>
              <a:ext uri="{FF2B5EF4-FFF2-40B4-BE49-F238E27FC236}">
                <a16:creationId xmlns:a16="http://schemas.microsoft.com/office/drawing/2014/main" id="{8F0C2794-7C35-4E61-AAE0-65BBFCE6F856}"/>
              </a:ext>
            </a:extLst>
          </p:cNvPr>
          <p:cNvSpPr>
            <a:spLocks noGrp="1"/>
          </p:cNvSpPr>
          <p:nvPr>
            <p:ph type="body" sz="quarter" idx="13"/>
          </p:nvPr>
        </p:nvSpPr>
        <p:spPr>
          <a:xfrm>
            <a:off x="419100" y="1228166"/>
            <a:ext cx="8867775" cy="332399"/>
          </a:xfrm>
        </p:spPr>
        <p:txBody>
          <a:bodyPr/>
          <a:lstStyle/>
          <a:p>
            <a:r>
              <a:rPr lang="en-US" b="1" dirty="0">
                <a:latin typeface="Palatino Linotype" panose="02040502050505030304" pitchFamily="18" charset="0"/>
              </a:rPr>
              <a:t>Federal Judicial Nominations Process</a:t>
            </a:r>
          </a:p>
        </p:txBody>
      </p:sp>
      <p:sp>
        <p:nvSpPr>
          <p:cNvPr id="4" name="Footer Placeholder 3">
            <a:extLst>
              <a:ext uri="{FF2B5EF4-FFF2-40B4-BE49-F238E27FC236}">
                <a16:creationId xmlns:a16="http://schemas.microsoft.com/office/drawing/2014/main" id="{BF0A7A61-4A51-4698-95A2-E7DAD47F17CD}"/>
              </a:ext>
            </a:extLst>
          </p:cNvPr>
          <p:cNvSpPr>
            <a:spLocks noGrp="1"/>
          </p:cNvSpPr>
          <p:nvPr>
            <p:ph type="ftr" sz="quarter" idx="3"/>
          </p:nvPr>
        </p:nvSpPr>
        <p:spPr/>
        <p:txBody>
          <a:bodyPr/>
          <a:lstStyle/>
          <a:p>
            <a:r>
              <a:rPr lang="en-US"/>
              <a:t>Love Our Constitution |</a:t>
            </a:r>
          </a:p>
        </p:txBody>
      </p:sp>
      <p:sp>
        <p:nvSpPr>
          <p:cNvPr id="5" name="Slide Number Placeholder 4">
            <a:extLst>
              <a:ext uri="{FF2B5EF4-FFF2-40B4-BE49-F238E27FC236}">
                <a16:creationId xmlns:a16="http://schemas.microsoft.com/office/drawing/2014/main" id="{D91F1325-DB7E-42AD-97F6-74A1B98C4CF9}"/>
              </a:ext>
            </a:extLst>
          </p:cNvPr>
          <p:cNvSpPr>
            <a:spLocks noGrp="1"/>
          </p:cNvSpPr>
          <p:nvPr>
            <p:ph type="sldNum" sz="quarter" idx="4"/>
          </p:nvPr>
        </p:nvSpPr>
        <p:spPr/>
        <p:txBody>
          <a:bodyPr/>
          <a:lstStyle/>
          <a:p>
            <a:fld id="{C41C68F5-B6C8-894A-975B-74022677E404}" type="slidenum">
              <a:rPr lang="en-US" smtClean="0"/>
              <a:pPr/>
              <a:t>7</a:t>
            </a:fld>
            <a:endParaRPr lang="en-US"/>
          </a:p>
        </p:txBody>
      </p:sp>
      <p:graphicFrame>
        <p:nvGraphicFramePr>
          <p:cNvPr id="10" name="Diagram 9">
            <a:extLst>
              <a:ext uri="{FF2B5EF4-FFF2-40B4-BE49-F238E27FC236}">
                <a16:creationId xmlns:a16="http://schemas.microsoft.com/office/drawing/2014/main" id="{57C7CD93-747B-4780-B80C-95A6E1FB67F4}"/>
              </a:ext>
            </a:extLst>
          </p:cNvPr>
          <p:cNvGraphicFramePr/>
          <p:nvPr>
            <p:extLst>
              <p:ext uri="{D42A27DB-BD31-4B8C-83A1-F6EECF244321}">
                <p14:modId xmlns:p14="http://schemas.microsoft.com/office/powerpoint/2010/main" val="460271427"/>
              </p:ext>
            </p:extLst>
          </p:nvPr>
        </p:nvGraphicFramePr>
        <p:xfrm>
          <a:off x="803302" y="1673405"/>
          <a:ext cx="7094220" cy="4338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69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811E-7558-4B11-83A2-FDA068E44E78}"/>
              </a:ext>
            </a:extLst>
          </p:cNvPr>
          <p:cNvSpPr>
            <a:spLocks noGrp="1"/>
          </p:cNvSpPr>
          <p:nvPr>
            <p:ph type="title"/>
          </p:nvPr>
        </p:nvSpPr>
        <p:spPr/>
        <p:txBody>
          <a:bodyPr/>
          <a:lstStyle/>
          <a:p>
            <a:r>
              <a:rPr lang="en-US">
                <a:latin typeface="Palatino Linotype" panose="02040502050505030304" pitchFamily="18" charset="0"/>
              </a:rPr>
              <a:t>Judicial Nominations Process</a:t>
            </a:r>
          </a:p>
        </p:txBody>
      </p:sp>
      <p:sp>
        <p:nvSpPr>
          <p:cNvPr id="3" name="Content Placeholder 2">
            <a:extLst>
              <a:ext uri="{FF2B5EF4-FFF2-40B4-BE49-F238E27FC236}">
                <a16:creationId xmlns:a16="http://schemas.microsoft.com/office/drawing/2014/main" id="{C63F4E38-D270-4DCB-8B57-5F9EBC729614}"/>
              </a:ext>
            </a:extLst>
          </p:cNvPr>
          <p:cNvSpPr>
            <a:spLocks noGrp="1"/>
          </p:cNvSpPr>
          <p:nvPr>
            <p:ph type="body" sz="quarter" idx="13"/>
          </p:nvPr>
        </p:nvSpPr>
        <p:spPr>
          <a:xfrm>
            <a:off x="419100" y="1228166"/>
            <a:ext cx="8867775" cy="443198"/>
          </a:xfrm>
        </p:spPr>
        <p:txBody>
          <a:bodyPr/>
          <a:lstStyle/>
          <a:p>
            <a:r>
              <a:rPr lang="en-US" sz="3200" b="1" dirty="0">
                <a:solidFill>
                  <a:schemeClr val="tx1"/>
                </a:solidFill>
                <a:latin typeface="Palatino Linotype" panose="02040502050505030304" pitchFamily="18" charset="0"/>
              </a:rPr>
              <a:t>How Does Advice &amp; Consent Happen? </a:t>
            </a:r>
          </a:p>
        </p:txBody>
      </p:sp>
      <p:sp>
        <p:nvSpPr>
          <p:cNvPr id="4" name="Footer Placeholder 3">
            <a:extLst>
              <a:ext uri="{FF2B5EF4-FFF2-40B4-BE49-F238E27FC236}">
                <a16:creationId xmlns:a16="http://schemas.microsoft.com/office/drawing/2014/main" id="{5340F006-6A11-4653-8DF3-E0C63B19394B}"/>
              </a:ext>
            </a:extLst>
          </p:cNvPr>
          <p:cNvSpPr>
            <a:spLocks noGrp="1"/>
          </p:cNvSpPr>
          <p:nvPr>
            <p:ph type="ftr" sz="quarter" idx="3"/>
          </p:nvPr>
        </p:nvSpPr>
        <p:spPr/>
        <p:txBody>
          <a:bodyPr/>
          <a:lstStyle/>
          <a:p>
            <a:r>
              <a:rPr lang="en-US">
                <a:latin typeface="Palatino Linotype" panose="02040502050505030304" pitchFamily="18" charset="0"/>
              </a:rPr>
              <a:t>Love Our Constitution |</a:t>
            </a:r>
          </a:p>
        </p:txBody>
      </p:sp>
      <p:sp>
        <p:nvSpPr>
          <p:cNvPr id="5" name="Slide Number Placeholder 4">
            <a:extLst>
              <a:ext uri="{FF2B5EF4-FFF2-40B4-BE49-F238E27FC236}">
                <a16:creationId xmlns:a16="http://schemas.microsoft.com/office/drawing/2014/main" id="{E3511940-33B3-442B-B5AD-127E01B92130}"/>
              </a:ext>
            </a:extLst>
          </p:cNvPr>
          <p:cNvSpPr>
            <a:spLocks noGrp="1"/>
          </p:cNvSpPr>
          <p:nvPr>
            <p:ph type="sldNum" sz="quarter" idx="4"/>
          </p:nvPr>
        </p:nvSpPr>
        <p:spPr/>
        <p:txBody>
          <a:bodyPr/>
          <a:lstStyle/>
          <a:p>
            <a:fld id="{C41C68F5-B6C8-894A-975B-74022677E404}" type="slidenum">
              <a:rPr lang="en-US" smtClean="0">
                <a:latin typeface="Palatino Linotype" panose="02040502050505030304" pitchFamily="18" charset="0"/>
              </a:rPr>
              <a:pPr/>
              <a:t>8</a:t>
            </a:fld>
            <a:endParaRPr lang="en-US">
              <a:latin typeface="Palatino Linotype" panose="02040502050505030304" pitchFamily="18" charset="0"/>
            </a:endParaRPr>
          </a:p>
        </p:txBody>
      </p:sp>
      <p:sp>
        <p:nvSpPr>
          <p:cNvPr id="6" name="TextBox 5">
            <a:extLst>
              <a:ext uri="{FF2B5EF4-FFF2-40B4-BE49-F238E27FC236}">
                <a16:creationId xmlns:a16="http://schemas.microsoft.com/office/drawing/2014/main" id="{5DA07023-ECB6-48B1-9DBC-EC9ED7542300}"/>
              </a:ext>
            </a:extLst>
          </p:cNvPr>
          <p:cNvSpPr txBox="1"/>
          <p:nvPr/>
        </p:nvSpPr>
        <p:spPr>
          <a:xfrm>
            <a:off x="419100" y="1999132"/>
            <a:ext cx="7537368" cy="2092881"/>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latin typeface="Palatino Linotype" panose="02040502050505030304" pitchFamily="18" charset="0"/>
              </a:rPr>
              <a:t>Pre-Nomination: Home-state Senator Selection, Consultation</a:t>
            </a:r>
          </a:p>
          <a:p>
            <a:pPr marL="285750" lvl="0" indent="-285750">
              <a:buFont typeface="Arial" panose="020B0604020202020204" pitchFamily="34" charset="0"/>
              <a:buChar char="•"/>
            </a:pPr>
            <a:r>
              <a:rPr lang="en-US" sz="2800" dirty="0">
                <a:latin typeface="Palatino Linotype" panose="02040502050505030304" pitchFamily="18" charset="0"/>
              </a:rPr>
              <a:t>Post-Nomination: Blue Slips, Committee Hearings, Committee Vote, Senate Vote</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271867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3AC7-8F6E-4E7A-8F09-B89E7EFC40CB}"/>
              </a:ext>
            </a:extLst>
          </p:cNvPr>
          <p:cNvSpPr>
            <a:spLocks noGrp="1"/>
          </p:cNvSpPr>
          <p:nvPr>
            <p:ph type="title"/>
          </p:nvPr>
        </p:nvSpPr>
        <p:spPr/>
        <p:txBody>
          <a:bodyPr/>
          <a:lstStyle/>
          <a:p>
            <a:r>
              <a:rPr lang="en-US" dirty="0">
                <a:latin typeface="Palatino Linotype" panose="02040502050505030304" pitchFamily="18" charset="0"/>
              </a:rPr>
              <a:t>Blue Slips</a:t>
            </a:r>
          </a:p>
        </p:txBody>
      </p:sp>
      <p:sp>
        <p:nvSpPr>
          <p:cNvPr id="3" name="Text Placeholder 2">
            <a:extLst>
              <a:ext uri="{FF2B5EF4-FFF2-40B4-BE49-F238E27FC236}">
                <a16:creationId xmlns:a16="http://schemas.microsoft.com/office/drawing/2014/main" id="{EC8ED9AD-3A38-444D-A723-3977E1903B3F}"/>
              </a:ext>
            </a:extLst>
          </p:cNvPr>
          <p:cNvSpPr>
            <a:spLocks noGrp="1"/>
          </p:cNvSpPr>
          <p:nvPr>
            <p:ph type="body" sz="quarter" idx="13"/>
          </p:nvPr>
        </p:nvSpPr>
        <p:spPr>
          <a:xfrm>
            <a:off x="419100" y="1228166"/>
            <a:ext cx="4163851" cy="4160626"/>
          </a:xfrm>
        </p:spPr>
        <p:txBody>
          <a:bodyPr/>
          <a:lstStyle/>
          <a:p>
            <a:endParaRPr lang="en-US" dirty="0">
              <a:latin typeface="Palatino Linotype" panose="02040502050505030304" pitchFamily="18" charset="0"/>
            </a:endParaRPr>
          </a:p>
          <a:p>
            <a:pPr marL="342900" indent="-342900">
              <a:buFont typeface="Arial" panose="020B0604020202020204" pitchFamily="34" charset="0"/>
              <a:buChar char="•"/>
            </a:pPr>
            <a:r>
              <a:rPr lang="en-US" sz="2000" dirty="0">
                <a:latin typeface="Palatino Linotype" panose="02040502050505030304" pitchFamily="18" charset="0"/>
              </a:rPr>
              <a:t>What is a blue slip?</a:t>
            </a:r>
          </a:p>
          <a:p>
            <a:pPr marL="1028700" lvl="1" indent="-342900">
              <a:buFont typeface="Arial" panose="020B0604020202020204" pitchFamily="34" charset="0"/>
              <a:buChar char="•"/>
            </a:pPr>
            <a:r>
              <a:rPr lang="en-US" sz="1600" dirty="0">
                <a:latin typeface="Palatino Linotype" panose="02040502050505030304" pitchFamily="18" charset="0"/>
              </a:rPr>
              <a:t>A blue slip is a norm afforded to home-state senators. Traditionally, this allowed those senators to support or oppose a judicial nominee.</a:t>
            </a:r>
            <a:endParaRPr lang="en-US" sz="2000" dirty="0">
              <a:latin typeface="Palatino Linotype" panose="02040502050505030304" pitchFamily="18" charset="0"/>
            </a:endParaRPr>
          </a:p>
          <a:p>
            <a:pPr marL="342900" indent="-342900">
              <a:buFont typeface="Arial" panose="020B0604020202020204" pitchFamily="34" charset="0"/>
              <a:buChar char="•"/>
            </a:pPr>
            <a:r>
              <a:rPr lang="en-US" sz="2000" dirty="0">
                <a:latin typeface="Palatino Linotype" panose="02040502050505030304" pitchFamily="18" charset="0"/>
              </a:rPr>
              <a:t>As part of fostering the “advice and consent” of the Senate, this policy tends to promote early consultation between the White House and the nominees’ home-state senators. </a:t>
            </a:r>
          </a:p>
          <a:p>
            <a:pPr marL="342900" indent="-342900">
              <a:buFont typeface="Arial" panose="020B0604020202020204" pitchFamily="34" charset="0"/>
              <a:buChar char="•"/>
            </a:pPr>
            <a:endParaRPr lang="en-US" dirty="0">
              <a:latin typeface="Palatino Linotype" panose="02040502050505030304" pitchFamily="18" charset="0"/>
            </a:endParaRPr>
          </a:p>
        </p:txBody>
      </p:sp>
      <p:sp>
        <p:nvSpPr>
          <p:cNvPr id="4" name="Footer Placeholder 3">
            <a:extLst>
              <a:ext uri="{FF2B5EF4-FFF2-40B4-BE49-F238E27FC236}">
                <a16:creationId xmlns:a16="http://schemas.microsoft.com/office/drawing/2014/main" id="{86DD8756-6308-4D38-8598-89F55D1E4DDE}"/>
              </a:ext>
            </a:extLst>
          </p:cNvPr>
          <p:cNvSpPr>
            <a:spLocks noGrp="1"/>
          </p:cNvSpPr>
          <p:nvPr>
            <p:ph type="ftr" sz="quarter" idx="3"/>
          </p:nvPr>
        </p:nvSpPr>
        <p:spPr/>
        <p:txBody>
          <a:bodyPr/>
          <a:lstStyle/>
          <a:p>
            <a:r>
              <a:rPr lang="en-US"/>
              <a:t>Presentation Name   |</a:t>
            </a:r>
          </a:p>
        </p:txBody>
      </p:sp>
      <p:sp>
        <p:nvSpPr>
          <p:cNvPr id="5" name="Slide Number Placeholder 4">
            <a:extLst>
              <a:ext uri="{FF2B5EF4-FFF2-40B4-BE49-F238E27FC236}">
                <a16:creationId xmlns:a16="http://schemas.microsoft.com/office/drawing/2014/main" id="{0CA9A67D-78B7-4A77-8CC2-F2A35803DCD4}"/>
              </a:ext>
            </a:extLst>
          </p:cNvPr>
          <p:cNvSpPr>
            <a:spLocks noGrp="1"/>
          </p:cNvSpPr>
          <p:nvPr>
            <p:ph type="sldNum" sz="quarter" idx="4"/>
          </p:nvPr>
        </p:nvSpPr>
        <p:spPr/>
        <p:txBody>
          <a:bodyPr/>
          <a:lstStyle/>
          <a:p>
            <a:fld id="{C41C68F5-B6C8-894A-975B-74022677E404}" type="slidenum">
              <a:rPr lang="en-US" smtClean="0"/>
              <a:pPr/>
              <a:t>9</a:t>
            </a:fld>
            <a:endParaRPr lang="en-US"/>
          </a:p>
        </p:txBody>
      </p:sp>
      <p:pic>
        <p:nvPicPr>
          <p:cNvPr id="6" name="Picture 2" descr="Related image">
            <a:extLst>
              <a:ext uri="{FF2B5EF4-FFF2-40B4-BE49-F238E27FC236}">
                <a16:creationId xmlns:a16="http://schemas.microsoft.com/office/drawing/2014/main" id="{5D6DC297-DED9-4CDD-A970-F933B9B1367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44" t="-3773" r="-3427" b="-4628"/>
          <a:stretch/>
        </p:blipFill>
        <p:spPr bwMode="auto">
          <a:xfrm>
            <a:off x="4960059" y="1133759"/>
            <a:ext cx="4008726" cy="4590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8281985"/>
      </p:ext>
    </p:extLst>
  </p:cSld>
  <p:clrMapOvr>
    <a:masterClrMapping/>
  </p:clrMapOvr>
</p:sld>
</file>

<file path=ppt/theme/theme1.xml><?xml version="1.0" encoding="utf-8"?>
<a:theme xmlns:a="http://schemas.openxmlformats.org/drawingml/2006/main" name="Office Theme">
  <a:themeElements>
    <a:clrScheme name="ACS-Final">
      <a:dk1>
        <a:srgbClr val="141414"/>
      </a:dk1>
      <a:lt1>
        <a:srgbClr val="FFFFFF"/>
      </a:lt1>
      <a:dk2>
        <a:srgbClr val="4D4D4D"/>
      </a:dk2>
      <a:lt2>
        <a:srgbClr val="FFFFFF"/>
      </a:lt2>
      <a:accent1>
        <a:srgbClr val="001689"/>
      </a:accent1>
      <a:accent2>
        <a:srgbClr val="AA182C"/>
      </a:accent2>
      <a:accent3>
        <a:srgbClr val="A0A0A0"/>
      </a:accent3>
      <a:accent4>
        <a:srgbClr val="1E3460"/>
      </a:accent4>
      <a:accent5>
        <a:srgbClr val="45A5CD"/>
      </a:accent5>
      <a:accent6>
        <a:srgbClr val="A9C83E"/>
      </a:accent6>
      <a:hlink>
        <a:srgbClr val="4D4D4D"/>
      </a:hlink>
      <a:folHlink>
        <a:srgbClr val="4D4D4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B9A69AE08DE478E2D7875663FDDA2" ma:contentTypeVersion="13" ma:contentTypeDescription="Create a new document." ma:contentTypeScope="" ma:versionID="b3caa48000bc69a8617a339e1fd1372d">
  <xsd:schema xmlns:xsd="http://www.w3.org/2001/XMLSchema" xmlns:xs="http://www.w3.org/2001/XMLSchema" xmlns:p="http://schemas.microsoft.com/office/2006/metadata/properties" xmlns:ns2="5470fa08-0da5-491f-bb59-ad50bd5802bb" xmlns:ns3="dc6b7c76-a4fe-4a57-9dfc-9f650e00df1a" targetNamespace="http://schemas.microsoft.com/office/2006/metadata/properties" ma:root="true" ma:fieldsID="9544937b5aca5eaad1b4e6687b39643d" ns2:_="" ns3:_="">
    <xsd:import namespace="5470fa08-0da5-491f-bb59-ad50bd5802bb"/>
    <xsd:import namespace="dc6b7c76-a4fe-4a57-9dfc-9f650e00df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Date_x0020_and_x0020_Time"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0fa08-0da5-491f-bb59-ad50bd5802b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Date_x0020_and_x0020_Time" ma:index="13" nillable="true" ma:displayName="Date and Time" ma:format="DateTime" ma:internalName="Date_x0020_and_x0020_Time">
      <xsd:simpleType>
        <xsd:restriction base="dms:DateTime"/>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6b7c76-a4fe-4a57-9dfc-9f650e00df1a"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_x0020_and_x0020_Time xmlns="5470fa08-0da5-491f-bb59-ad50bd5802bb" xsi:nil="true"/>
  </documentManagement>
</p:properties>
</file>

<file path=customXml/itemProps1.xml><?xml version="1.0" encoding="utf-8"?>
<ds:datastoreItem xmlns:ds="http://schemas.openxmlformats.org/officeDocument/2006/customXml" ds:itemID="{05679ABA-54C6-4B4D-B2F0-8AF1A5D2AD17}">
  <ds:schemaRefs>
    <ds:schemaRef ds:uri="http://schemas.microsoft.com/sharepoint/v3/contenttype/forms"/>
  </ds:schemaRefs>
</ds:datastoreItem>
</file>

<file path=customXml/itemProps2.xml><?xml version="1.0" encoding="utf-8"?>
<ds:datastoreItem xmlns:ds="http://schemas.openxmlformats.org/officeDocument/2006/customXml" ds:itemID="{0663B244-C144-4F75-A583-A2C163B18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0fa08-0da5-491f-bb59-ad50bd5802bb"/>
    <ds:schemaRef ds:uri="dc6b7c76-a4fe-4a57-9dfc-9f650e00d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B2ECD5-166C-4804-97A7-DA95CD3426B6}">
  <ds:schemaRefs>
    <ds:schemaRef ds:uri="5470fa08-0da5-491f-bb59-ad50bd5802b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dc6b7c76-a4fe-4a57-9dfc-9f650e00df1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ACSTheme1</Template>
  <TotalTime>156</TotalTime>
  <Words>1985</Words>
  <Application>Microsoft Office PowerPoint</Application>
  <PresentationFormat>Widescreen</PresentationFormat>
  <Paragraphs>248</Paragraphs>
  <Slides>24</Slides>
  <Notes>20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Calibri Light</vt:lpstr>
      <vt:lpstr>Franklin Gothic Book</vt:lpstr>
      <vt:lpstr>Georgia</vt:lpstr>
      <vt:lpstr>Palatino</vt:lpstr>
      <vt:lpstr>Palatino Linotype</vt:lpstr>
      <vt:lpstr>Tahoma</vt:lpstr>
      <vt:lpstr>Office Theme</vt:lpstr>
      <vt:lpstr>1_Office Theme</vt:lpstr>
      <vt:lpstr>Acrobat Document</vt:lpstr>
      <vt:lpstr>Love Our Constitution |  Spring 2020</vt:lpstr>
      <vt:lpstr>Focus on Article III:  The Federal Judiciary</vt:lpstr>
      <vt:lpstr>The U.S. Constitution</vt:lpstr>
      <vt:lpstr>Article III: Judiciary</vt:lpstr>
      <vt:lpstr>Focus on the Federal Judiciary</vt:lpstr>
      <vt:lpstr>Judicial Nominations Process</vt:lpstr>
      <vt:lpstr>Judicial Nominations Process</vt:lpstr>
      <vt:lpstr>Judicial Nominations Process</vt:lpstr>
      <vt:lpstr>Blue Slips</vt:lpstr>
      <vt:lpstr>Judicial Nominations Process</vt:lpstr>
      <vt:lpstr>Judicial Nominations Process</vt:lpstr>
      <vt:lpstr>Process Breakdown</vt:lpstr>
      <vt:lpstr>Process Breakdown</vt:lpstr>
      <vt:lpstr>Process Breakdown</vt:lpstr>
      <vt:lpstr>Process Breakdown</vt:lpstr>
      <vt:lpstr>Process Breakdown</vt:lpstr>
      <vt:lpstr>Process Breakdown</vt:lpstr>
      <vt:lpstr>Why Focus on the Courts? What Issues Do You Care About?</vt:lpstr>
      <vt:lpstr>Why Focus on the Courts?</vt:lpstr>
      <vt:lpstr>Process Breakdown</vt:lpstr>
      <vt:lpstr>How Can You Help Change These Trends? </vt:lpstr>
      <vt:lpstr>Resources</vt:lpstr>
      <vt:lpstr>Love Our Constitution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Brown</dc:creator>
  <cp:lastModifiedBy>Aidan Beals</cp:lastModifiedBy>
  <cp:revision>2</cp:revision>
  <dcterms:created xsi:type="dcterms:W3CDTF">2018-01-01T21:07:40Z</dcterms:created>
  <dcterms:modified xsi:type="dcterms:W3CDTF">2020-01-21T18:11:33Z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0x01010012BB9A69AE08DE478E2D7875663FDDA2</vt:lpwstr>
  </property>
  <property fmtid="{D5CDD505-2E9C-101B-9397-08002B2CF9AE}" pid="3" name="AuthorIds_UIVersion_2048">
    <vt:lpwstr>20</vt:lpwstr>
  </property>
</Properties>
</file>