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58" r:id="rId5"/>
  </p:sldMasterIdLst>
  <p:notesMasterIdLst>
    <p:notesMasterId r:id="rId29"/>
  </p:notesMasterIdLst>
  <p:sldIdLst>
    <p:sldId id="308" r:id="rId6"/>
    <p:sldId id="274" r:id="rId7"/>
    <p:sldId id="266" r:id="rId8"/>
    <p:sldId id="271" r:id="rId9"/>
    <p:sldId id="277" r:id="rId10"/>
    <p:sldId id="283" r:id="rId11"/>
    <p:sldId id="285" r:id="rId12"/>
    <p:sldId id="284" r:id="rId13"/>
    <p:sldId id="288" r:id="rId14"/>
    <p:sldId id="294" r:id="rId15"/>
    <p:sldId id="296" r:id="rId16"/>
    <p:sldId id="295" r:id="rId17"/>
    <p:sldId id="310" r:id="rId18"/>
    <p:sldId id="304" r:id="rId19"/>
    <p:sldId id="298" r:id="rId20"/>
    <p:sldId id="276" r:id="rId21"/>
    <p:sldId id="275" r:id="rId22"/>
    <p:sldId id="311" r:id="rId23"/>
    <p:sldId id="312" r:id="rId24"/>
    <p:sldId id="313" r:id="rId25"/>
    <p:sldId id="302" r:id="rId26"/>
    <p:sldId id="259" r:id="rId27"/>
    <p:sldId id="26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E1E23A-4162-4E64-BC6C-87850361080E}" v="28" dt="2019-01-28T20:52:45.8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105" y="4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8.xml" Id="rId13" /><Relationship Type="http://schemas.openxmlformats.org/officeDocument/2006/relationships/slide" Target="slides/slide13.xml" Id="rId18" /><Relationship Type="http://schemas.openxmlformats.org/officeDocument/2006/relationships/slide" Target="slides/slide21.xml" Id="rId26" /><Relationship Type="http://schemas.openxmlformats.org/officeDocument/2006/relationships/customXml" Target="../customXml/item3.xml" Id="rId3" /><Relationship Type="http://schemas.openxmlformats.org/officeDocument/2006/relationships/slide" Target="slides/slide16.xml" Id="rId21" /><Relationship Type="http://schemas.openxmlformats.org/officeDocument/2006/relationships/slide" Target="slides/slide2.xml" Id="rId7" /><Relationship Type="http://schemas.openxmlformats.org/officeDocument/2006/relationships/slide" Target="slides/slide7.xml" Id="rId12" /><Relationship Type="http://schemas.openxmlformats.org/officeDocument/2006/relationships/slide" Target="slides/slide12.xml" Id="rId17" /><Relationship Type="http://schemas.openxmlformats.org/officeDocument/2006/relationships/slide" Target="slides/slide20.xml" Id="rId25" /><Relationship Type="http://schemas.openxmlformats.org/officeDocument/2006/relationships/tableStyles" Target="tableStyles.xml" Id="rId33" /><Relationship Type="http://schemas.openxmlformats.org/officeDocument/2006/relationships/customXml" Target="../customXml/item2.xml" Id="rId2" /><Relationship Type="http://schemas.openxmlformats.org/officeDocument/2006/relationships/slide" Target="slides/slide11.xml" Id="rId16" /><Relationship Type="http://schemas.openxmlformats.org/officeDocument/2006/relationships/slide" Target="slides/slide15.xml" Id="rId20" /><Relationship Type="http://schemas.openxmlformats.org/officeDocument/2006/relationships/notesMaster" Target="notesMasters/notesMaster1.xml" Id="rId29" /><Relationship Type="http://schemas.openxmlformats.org/officeDocument/2006/relationships/customXml" Target="../customXml/item1.xml" Id="rId1" /><Relationship Type="http://schemas.openxmlformats.org/officeDocument/2006/relationships/slide" Target="slides/slide1.xml" Id="rId6" /><Relationship Type="http://schemas.openxmlformats.org/officeDocument/2006/relationships/slide" Target="slides/slide6.xml" Id="rId11" /><Relationship Type="http://schemas.openxmlformats.org/officeDocument/2006/relationships/slide" Target="slides/slide19.xml" Id="rId24" /><Relationship Type="http://schemas.openxmlformats.org/officeDocument/2006/relationships/theme" Target="theme/theme1.xml" Id="rId32" /><Relationship Type="http://schemas.openxmlformats.org/officeDocument/2006/relationships/slideMaster" Target="slideMasters/slideMaster2.xml" Id="rId5" /><Relationship Type="http://schemas.openxmlformats.org/officeDocument/2006/relationships/slide" Target="slides/slide10.xml" Id="rId15" /><Relationship Type="http://schemas.openxmlformats.org/officeDocument/2006/relationships/slide" Target="slides/slide18.xml" Id="rId23" /><Relationship Type="http://schemas.openxmlformats.org/officeDocument/2006/relationships/slide" Target="slides/slide23.xml" Id="rId28" /><Relationship Type="http://schemas.openxmlformats.org/officeDocument/2006/relationships/slide" Target="slides/slide5.xml" Id="rId10" /><Relationship Type="http://schemas.openxmlformats.org/officeDocument/2006/relationships/slide" Target="slides/slide14.xml" Id="rId19" /><Relationship Type="http://schemas.openxmlformats.org/officeDocument/2006/relationships/viewProps" Target="viewProps.xml" Id="rId31" /><Relationship Type="http://schemas.openxmlformats.org/officeDocument/2006/relationships/slideMaster" Target="slideMasters/slideMaster1.xml" Id="rId4" /><Relationship Type="http://schemas.openxmlformats.org/officeDocument/2006/relationships/slide" Target="slides/slide4.xml" Id="rId9" /><Relationship Type="http://schemas.openxmlformats.org/officeDocument/2006/relationships/slide" Target="slides/slide9.xml" Id="rId14" /><Relationship Type="http://schemas.openxmlformats.org/officeDocument/2006/relationships/slide" Target="slides/slide17.xml" Id="rId22" /><Relationship Type="http://schemas.openxmlformats.org/officeDocument/2006/relationships/slide" Target="slides/slide22.xml" Id="rId27" /><Relationship Type="http://schemas.openxmlformats.org/officeDocument/2006/relationships/presProps" Target="presProps.xml" Id="rId30" /><Relationship Type="http://schemas.microsoft.com/office/2015/10/relationships/revisionInfo" Target="revisionInfo.xml" Id="rId35" /><Relationship Type="http://schemas.openxmlformats.org/officeDocument/2006/relationships/slide" Target="slides/slide3.xml" Id="rId8"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4510D3-C60A-490C-919A-A25911692FB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42FB121-00B3-4DE8-A7B7-5EA3B0A2576F}">
      <dgm:prSet custT="1"/>
      <dgm:spPr/>
      <dgm:t>
        <a:bodyPr/>
        <a:lstStyle/>
        <a:p>
          <a:r>
            <a:rPr lang="en-US" sz="2800">
              <a:latin typeface="+mn-lt"/>
            </a:rPr>
            <a:t>Process Breakdown</a:t>
          </a:r>
        </a:p>
      </dgm:t>
    </dgm:pt>
    <dgm:pt modelId="{ABBF913C-1CD3-4123-A7C7-671346D74F0F}" type="parTrans" cxnId="{458DD5D7-9622-4FE3-B235-02F28F9F7E54}">
      <dgm:prSet/>
      <dgm:spPr/>
      <dgm:t>
        <a:bodyPr/>
        <a:lstStyle/>
        <a:p>
          <a:endParaRPr lang="en-US">
            <a:latin typeface="+mn-lt"/>
          </a:endParaRPr>
        </a:p>
      </dgm:t>
    </dgm:pt>
    <dgm:pt modelId="{2C40538B-22E0-4373-90C3-249CACBC7E24}" type="sibTrans" cxnId="{458DD5D7-9622-4FE3-B235-02F28F9F7E54}">
      <dgm:prSet/>
      <dgm:spPr/>
      <dgm:t>
        <a:bodyPr/>
        <a:lstStyle/>
        <a:p>
          <a:endParaRPr lang="en-US">
            <a:latin typeface="+mn-lt"/>
          </a:endParaRPr>
        </a:p>
      </dgm:t>
    </dgm:pt>
    <dgm:pt modelId="{4E20744D-6C83-4E7E-B623-9C7DD246A3C1}">
      <dgm:prSet custT="1"/>
      <dgm:spPr/>
      <dgm:t>
        <a:bodyPr/>
        <a:lstStyle/>
        <a:p>
          <a:r>
            <a:rPr lang="en-US" sz="2800">
              <a:latin typeface="+mn-lt"/>
            </a:rPr>
            <a:t>Why Focus on the Courts?</a:t>
          </a:r>
        </a:p>
      </dgm:t>
    </dgm:pt>
    <dgm:pt modelId="{10EFCBE2-CA60-4721-866B-49F152F99EA0}" type="parTrans" cxnId="{14F59AF3-3D08-4040-B1E5-5174837F6F03}">
      <dgm:prSet/>
      <dgm:spPr/>
      <dgm:t>
        <a:bodyPr/>
        <a:lstStyle/>
        <a:p>
          <a:endParaRPr lang="en-US">
            <a:latin typeface="+mn-lt"/>
          </a:endParaRPr>
        </a:p>
      </dgm:t>
    </dgm:pt>
    <dgm:pt modelId="{A66D7DDF-0DD5-4101-81C9-639A29E565FF}" type="sibTrans" cxnId="{14F59AF3-3D08-4040-B1E5-5174837F6F03}">
      <dgm:prSet/>
      <dgm:spPr/>
      <dgm:t>
        <a:bodyPr/>
        <a:lstStyle/>
        <a:p>
          <a:endParaRPr lang="en-US">
            <a:latin typeface="+mn-lt"/>
          </a:endParaRPr>
        </a:p>
      </dgm:t>
    </dgm:pt>
    <dgm:pt modelId="{88DF13B8-EFCC-404E-971A-D338F5BA0651}">
      <dgm:prSet phldrT="[Text]" custT="1"/>
      <dgm:spPr/>
      <dgm:t>
        <a:bodyPr/>
        <a:lstStyle/>
        <a:p>
          <a:r>
            <a:rPr lang="en-US" sz="2800">
              <a:latin typeface="+mn-lt"/>
            </a:rPr>
            <a:t>Composition of the Courts</a:t>
          </a:r>
        </a:p>
      </dgm:t>
    </dgm:pt>
    <dgm:pt modelId="{86172281-A7C4-44D1-AA0A-47BF7C3A1A12}" type="sibTrans" cxnId="{5588E85F-E79D-4E78-87E1-3A37ED0C6208}">
      <dgm:prSet/>
      <dgm:spPr/>
      <dgm:t>
        <a:bodyPr/>
        <a:lstStyle/>
        <a:p>
          <a:endParaRPr lang="en-US">
            <a:latin typeface="+mn-lt"/>
          </a:endParaRPr>
        </a:p>
      </dgm:t>
    </dgm:pt>
    <dgm:pt modelId="{88AFC16E-7C66-48FF-A749-EED5AFB57DDF}" type="parTrans" cxnId="{5588E85F-E79D-4E78-87E1-3A37ED0C6208}">
      <dgm:prSet/>
      <dgm:spPr/>
      <dgm:t>
        <a:bodyPr/>
        <a:lstStyle/>
        <a:p>
          <a:endParaRPr lang="en-US">
            <a:latin typeface="+mn-lt"/>
          </a:endParaRPr>
        </a:p>
      </dgm:t>
    </dgm:pt>
    <dgm:pt modelId="{3DCC3FD8-8FB0-7848-9894-CA2FFCA17035}">
      <dgm:prSet custT="1"/>
      <dgm:spPr/>
      <dgm:t>
        <a:bodyPr/>
        <a:lstStyle/>
        <a:p>
          <a:r>
            <a:rPr lang="en-US" sz="2800">
              <a:latin typeface="+mn-lt"/>
            </a:rPr>
            <a:t>Judicial Nominations Process</a:t>
          </a:r>
          <a:endParaRPr lang="en-US" sz="2800"/>
        </a:p>
      </dgm:t>
    </dgm:pt>
    <dgm:pt modelId="{64508269-B080-EA40-B1F3-6D077F50C44F}" type="parTrans" cxnId="{17D0D453-9510-454D-84F6-A3F284F488B0}">
      <dgm:prSet/>
      <dgm:spPr/>
      <dgm:t>
        <a:bodyPr/>
        <a:lstStyle/>
        <a:p>
          <a:endParaRPr lang="en-US"/>
        </a:p>
      </dgm:t>
    </dgm:pt>
    <dgm:pt modelId="{43B98842-AB90-A047-8B68-A53BE7BA9A4F}" type="sibTrans" cxnId="{17D0D453-9510-454D-84F6-A3F284F488B0}">
      <dgm:prSet/>
      <dgm:spPr/>
      <dgm:t>
        <a:bodyPr/>
        <a:lstStyle/>
        <a:p>
          <a:endParaRPr lang="en-US"/>
        </a:p>
      </dgm:t>
    </dgm:pt>
    <dgm:pt modelId="{9F5CC38B-2F1A-4532-A1D9-56AD08130F47}" type="pres">
      <dgm:prSet presAssocID="{214510D3-C60A-490C-919A-A25911692FB0}" presName="diagram" presStyleCnt="0">
        <dgm:presLayoutVars>
          <dgm:dir/>
          <dgm:resizeHandles val="exact"/>
        </dgm:presLayoutVars>
      </dgm:prSet>
      <dgm:spPr/>
    </dgm:pt>
    <dgm:pt modelId="{AB1C1EE4-9BC5-40F8-81D4-508F8D7C71C4}" type="pres">
      <dgm:prSet presAssocID="{88DF13B8-EFCC-404E-971A-D338F5BA0651}" presName="node" presStyleLbl="node1" presStyleIdx="0" presStyleCnt="4">
        <dgm:presLayoutVars>
          <dgm:bulletEnabled val="1"/>
        </dgm:presLayoutVars>
      </dgm:prSet>
      <dgm:spPr/>
    </dgm:pt>
    <dgm:pt modelId="{AA742711-DBC7-47DC-BA37-8E9872957CBD}" type="pres">
      <dgm:prSet presAssocID="{86172281-A7C4-44D1-AA0A-47BF7C3A1A12}" presName="sibTrans" presStyleCnt="0"/>
      <dgm:spPr/>
    </dgm:pt>
    <dgm:pt modelId="{C2BD2ECC-BBFD-B047-912C-9D120A5F08E1}" type="pres">
      <dgm:prSet presAssocID="{3DCC3FD8-8FB0-7848-9894-CA2FFCA17035}" presName="node" presStyleLbl="node1" presStyleIdx="1" presStyleCnt="4">
        <dgm:presLayoutVars>
          <dgm:bulletEnabled val="1"/>
        </dgm:presLayoutVars>
      </dgm:prSet>
      <dgm:spPr/>
    </dgm:pt>
    <dgm:pt modelId="{7CA361B3-6EA0-354D-9BBF-696DDB49C7BF}" type="pres">
      <dgm:prSet presAssocID="{43B98842-AB90-A047-8B68-A53BE7BA9A4F}" presName="sibTrans" presStyleCnt="0"/>
      <dgm:spPr/>
    </dgm:pt>
    <dgm:pt modelId="{2F73735A-5259-4CD4-B045-10169C17CA7F}" type="pres">
      <dgm:prSet presAssocID="{642FB121-00B3-4DE8-A7B7-5EA3B0A2576F}" presName="node" presStyleLbl="node1" presStyleIdx="2" presStyleCnt="4" custLinFactNeighborX="429" custLinFactNeighborY="-2104">
        <dgm:presLayoutVars>
          <dgm:bulletEnabled val="1"/>
        </dgm:presLayoutVars>
      </dgm:prSet>
      <dgm:spPr/>
    </dgm:pt>
    <dgm:pt modelId="{BCD1A0CA-7C95-493B-82BB-FD95F580889A}" type="pres">
      <dgm:prSet presAssocID="{2C40538B-22E0-4373-90C3-249CACBC7E24}" presName="sibTrans" presStyleCnt="0"/>
      <dgm:spPr/>
    </dgm:pt>
    <dgm:pt modelId="{0DB50245-2226-42C9-9686-66DC44668EF3}" type="pres">
      <dgm:prSet presAssocID="{4E20744D-6C83-4E7E-B623-9C7DD246A3C1}" presName="node" presStyleLbl="node1" presStyleIdx="3" presStyleCnt="4">
        <dgm:presLayoutVars>
          <dgm:bulletEnabled val="1"/>
        </dgm:presLayoutVars>
      </dgm:prSet>
      <dgm:spPr/>
    </dgm:pt>
  </dgm:ptLst>
  <dgm:cxnLst>
    <dgm:cxn modelId="{5588E85F-E79D-4E78-87E1-3A37ED0C6208}" srcId="{214510D3-C60A-490C-919A-A25911692FB0}" destId="{88DF13B8-EFCC-404E-971A-D338F5BA0651}" srcOrd="0" destOrd="0" parTransId="{88AFC16E-7C66-48FF-A749-EED5AFB57DDF}" sibTransId="{86172281-A7C4-44D1-AA0A-47BF7C3A1A12}"/>
    <dgm:cxn modelId="{17F73A62-6819-4FF6-8F9C-06902F09F9D1}" type="presOf" srcId="{4E20744D-6C83-4E7E-B623-9C7DD246A3C1}" destId="{0DB50245-2226-42C9-9686-66DC44668EF3}" srcOrd="0" destOrd="0" presId="urn:microsoft.com/office/officeart/2005/8/layout/default"/>
    <dgm:cxn modelId="{17D0D453-9510-454D-84F6-A3F284F488B0}" srcId="{214510D3-C60A-490C-919A-A25911692FB0}" destId="{3DCC3FD8-8FB0-7848-9894-CA2FFCA17035}" srcOrd="1" destOrd="0" parTransId="{64508269-B080-EA40-B1F3-6D077F50C44F}" sibTransId="{43B98842-AB90-A047-8B68-A53BE7BA9A4F}"/>
    <dgm:cxn modelId="{F0B02879-E4E7-4845-94FE-DC1A63A3E155}" type="presOf" srcId="{214510D3-C60A-490C-919A-A25911692FB0}" destId="{9F5CC38B-2F1A-4532-A1D9-56AD08130F47}" srcOrd="0" destOrd="0" presId="urn:microsoft.com/office/officeart/2005/8/layout/default"/>
    <dgm:cxn modelId="{B00F778A-F864-1E4A-9719-598AD368FF0A}" type="presOf" srcId="{3DCC3FD8-8FB0-7848-9894-CA2FFCA17035}" destId="{C2BD2ECC-BBFD-B047-912C-9D120A5F08E1}" srcOrd="0" destOrd="0" presId="urn:microsoft.com/office/officeart/2005/8/layout/default"/>
    <dgm:cxn modelId="{F11CCAC5-15C8-41DC-A79B-D2457AAE8BBC}" type="presOf" srcId="{88DF13B8-EFCC-404E-971A-D338F5BA0651}" destId="{AB1C1EE4-9BC5-40F8-81D4-508F8D7C71C4}" srcOrd="0" destOrd="0" presId="urn:microsoft.com/office/officeart/2005/8/layout/default"/>
    <dgm:cxn modelId="{F6B043CE-9BBB-446C-B68A-DAE96E0F069F}" type="presOf" srcId="{642FB121-00B3-4DE8-A7B7-5EA3B0A2576F}" destId="{2F73735A-5259-4CD4-B045-10169C17CA7F}" srcOrd="0" destOrd="0" presId="urn:microsoft.com/office/officeart/2005/8/layout/default"/>
    <dgm:cxn modelId="{458DD5D7-9622-4FE3-B235-02F28F9F7E54}" srcId="{214510D3-C60A-490C-919A-A25911692FB0}" destId="{642FB121-00B3-4DE8-A7B7-5EA3B0A2576F}" srcOrd="2" destOrd="0" parTransId="{ABBF913C-1CD3-4123-A7C7-671346D74F0F}" sibTransId="{2C40538B-22E0-4373-90C3-249CACBC7E24}"/>
    <dgm:cxn modelId="{14F59AF3-3D08-4040-B1E5-5174837F6F03}" srcId="{214510D3-C60A-490C-919A-A25911692FB0}" destId="{4E20744D-6C83-4E7E-B623-9C7DD246A3C1}" srcOrd="3" destOrd="0" parTransId="{10EFCBE2-CA60-4721-866B-49F152F99EA0}" sibTransId="{A66D7DDF-0DD5-4101-81C9-639A29E565FF}"/>
    <dgm:cxn modelId="{8ABFFDAB-3084-47C4-943C-BA71DE2012F4}" type="presParOf" srcId="{9F5CC38B-2F1A-4532-A1D9-56AD08130F47}" destId="{AB1C1EE4-9BC5-40F8-81D4-508F8D7C71C4}" srcOrd="0" destOrd="0" presId="urn:microsoft.com/office/officeart/2005/8/layout/default"/>
    <dgm:cxn modelId="{11194018-A9CE-40FB-8088-5640403BCE55}" type="presParOf" srcId="{9F5CC38B-2F1A-4532-A1D9-56AD08130F47}" destId="{AA742711-DBC7-47DC-BA37-8E9872957CBD}" srcOrd="1" destOrd="0" presId="urn:microsoft.com/office/officeart/2005/8/layout/default"/>
    <dgm:cxn modelId="{2A417FC7-BBDD-6045-83FE-1EB9CE18E8C3}" type="presParOf" srcId="{9F5CC38B-2F1A-4532-A1D9-56AD08130F47}" destId="{C2BD2ECC-BBFD-B047-912C-9D120A5F08E1}" srcOrd="2" destOrd="0" presId="urn:microsoft.com/office/officeart/2005/8/layout/default"/>
    <dgm:cxn modelId="{77D1974E-C2E2-6240-AE6C-C31A4410BF10}" type="presParOf" srcId="{9F5CC38B-2F1A-4532-A1D9-56AD08130F47}" destId="{7CA361B3-6EA0-354D-9BBF-696DDB49C7BF}" srcOrd="3" destOrd="0" presId="urn:microsoft.com/office/officeart/2005/8/layout/default"/>
    <dgm:cxn modelId="{A2599F2A-3245-47F8-AA42-FE7F9BBBC70E}" type="presParOf" srcId="{9F5CC38B-2F1A-4532-A1D9-56AD08130F47}" destId="{2F73735A-5259-4CD4-B045-10169C17CA7F}" srcOrd="4" destOrd="0" presId="urn:microsoft.com/office/officeart/2005/8/layout/default"/>
    <dgm:cxn modelId="{E9A9D305-5CE3-4470-9D34-A36F1FF927B8}" type="presParOf" srcId="{9F5CC38B-2F1A-4532-A1D9-56AD08130F47}" destId="{BCD1A0CA-7C95-493B-82BB-FD95F580889A}" srcOrd="5" destOrd="0" presId="urn:microsoft.com/office/officeart/2005/8/layout/default"/>
    <dgm:cxn modelId="{924145BF-EC3E-4D5B-98F4-D7EC1398847A}" type="presParOf" srcId="{9F5CC38B-2F1A-4532-A1D9-56AD08130F47}" destId="{0DB50245-2226-42C9-9686-66DC44668EF3}"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2EF2C8-1BED-4894-8EE9-5DFA5B4946C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D4A752B-FD12-4DA6-B7EE-4D99E3E72CB8}">
      <dgm:prSet phldrT="[Text]"/>
      <dgm:spPr/>
      <dgm:t>
        <a:bodyPr/>
        <a:lstStyle/>
        <a:p>
          <a:r>
            <a:rPr lang="en-US">
              <a:latin typeface="+mn-lt"/>
            </a:rPr>
            <a:t>Article I: Legislative Branch</a:t>
          </a:r>
        </a:p>
      </dgm:t>
    </dgm:pt>
    <dgm:pt modelId="{CEE9AE36-8B60-415E-AD69-BC49CB947F1D}" type="parTrans" cxnId="{99064AB6-4533-4A14-9A4A-2F505359306F}">
      <dgm:prSet/>
      <dgm:spPr/>
      <dgm:t>
        <a:bodyPr/>
        <a:lstStyle/>
        <a:p>
          <a:endParaRPr lang="en-US">
            <a:latin typeface="+mn-lt"/>
          </a:endParaRPr>
        </a:p>
      </dgm:t>
    </dgm:pt>
    <dgm:pt modelId="{E5122A4D-4BBF-46E4-991D-A5210E173500}" type="sibTrans" cxnId="{99064AB6-4533-4A14-9A4A-2F505359306F}">
      <dgm:prSet/>
      <dgm:spPr/>
      <dgm:t>
        <a:bodyPr/>
        <a:lstStyle/>
        <a:p>
          <a:endParaRPr lang="en-US">
            <a:latin typeface="+mn-lt"/>
          </a:endParaRPr>
        </a:p>
      </dgm:t>
    </dgm:pt>
    <dgm:pt modelId="{182C9A1D-4F59-4758-AB50-E6FA3903A2C2}">
      <dgm:prSet phldrT="[Text]"/>
      <dgm:spPr/>
      <dgm:t>
        <a:bodyPr/>
        <a:lstStyle/>
        <a:p>
          <a:r>
            <a:rPr lang="en-US">
              <a:solidFill>
                <a:schemeClr val="tx2"/>
              </a:solidFill>
              <a:latin typeface="+mn-lt"/>
            </a:rPr>
            <a:t>Designers</a:t>
          </a:r>
        </a:p>
      </dgm:t>
    </dgm:pt>
    <dgm:pt modelId="{F3989D40-1DA0-4EB9-B1C1-3237FB6915D4}" type="parTrans" cxnId="{2A7A8C13-B9A6-4738-8B42-9E9CC07D854C}">
      <dgm:prSet/>
      <dgm:spPr/>
      <dgm:t>
        <a:bodyPr/>
        <a:lstStyle/>
        <a:p>
          <a:endParaRPr lang="en-US">
            <a:latin typeface="+mn-lt"/>
          </a:endParaRPr>
        </a:p>
      </dgm:t>
    </dgm:pt>
    <dgm:pt modelId="{6882453F-928B-4789-BFAA-52F5B6DAE8B6}" type="sibTrans" cxnId="{2A7A8C13-B9A6-4738-8B42-9E9CC07D854C}">
      <dgm:prSet/>
      <dgm:spPr/>
      <dgm:t>
        <a:bodyPr/>
        <a:lstStyle/>
        <a:p>
          <a:endParaRPr lang="en-US">
            <a:latin typeface="+mn-lt"/>
          </a:endParaRPr>
        </a:p>
      </dgm:t>
    </dgm:pt>
    <dgm:pt modelId="{8AC011C3-0E4E-427E-AC2F-0DC93773232E}">
      <dgm:prSet phldrT="[Text]"/>
      <dgm:spPr/>
      <dgm:t>
        <a:bodyPr/>
        <a:lstStyle/>
        <a:p>
          <a:r>
            <a:rPr lang="en-US">
              <a:latin typeface="+mn-lt"/>
            </a:rPr>
            <a:t>Article II: Executive Branch</a:t>
          </a:r>
        </a:p>
      </dgm:t>
    </dgm:pt>
    <dgm:pt modelId="{DAD4C511-E024-4192-BE10-9C0DCB9A8A4F}" type="parTrans" cxnId="{B58A38DD-FBD0-4310-A5A4-2AED6009BFD9}">
      <dgm:prSet/>
      <dgm:spPr/>
      <dgm:t>
        <a:bodyPr/>
        <a:lstStyle/>
        <a:p>
          <a:endParaRPr lang="en-US">
            <a:latin typeface="+mn-lt"/>
          </a:endParaRPr>
        </a:p>
      </dgm:t>
    </dgm:pt>
    <dgm:pt modelId="{56477559-E481-4873-916E-E883BCDD1F48}" type="sibTrans" cxnId="{B58A38DD-FBD0-4310-A5A4-2AED6009BFD9}">
      <dgm:prSet/>
      <dgm:spPr/>
      <dgm:t>
        <a:bodyPr/>
        <a:lstStyle/>
        <a:p>
          <a:endParaRPr lang="en-US">
            <a:latin typeface="+mn-lt"/>
          </a:endParaRPr>
        </a:p>
      </dgm:t>
    </dgm:pt>
    <dgm:pt modelId="{932A3CA2-20CF-4242-ABCC-010C670CA721}">
      <dgm:prSet phldrT="[Text]"/>
      <dgm:spPr/>
      <dgm:t>
        <a:bodyPr/>
        <a:lstStyle/>
        <a:p>
          <a:r>
            <a:rPr lang="en-US">
              <a:latin typeface="+mn-lt"/>
            </a:rPr>
            <a:t>Article III: Judicial Branch</a:t>
          </a:r>
        </a:p>
      </dgm:t>
    </dgm:pt>
    <dgm:pt modelId="{D0E0653F-A436-4BB5-9E78-29416810B6B6}" type="parTrans" cxnId="{D75FE8E7-E3DD-457A-9F14-D09530915D57}">
      <dgm:prSet/>
      <dgm:spPr/>
      <dgm:t>
        <a:bodyPr/>
        <a:lstStyle/>
        <a:p>
          <a:endParaRPr lang="en-US">
            <a:latin typeface="+mn-lt"/>
          </a:endParaRPr>
        </a:p>
      </dgm:t>
    </dgm:pt>
    <dgm:pt modelId="{9D594044-1F87-4CE8-836E-A4D7BCB94B34}" type="sibTrans" cxnId="{D75FE8E7-E3DD-457A-9F14-D09530915D57}">
      <dgm:prSet/>
      <dgm:spPr/>
      <dgm:t>
        <a:bodyPr/>
        <a:lstStyle/>
        <a:p>
          <a:endParaRPr lang="en-US">
            <a:latin typeface="+mn-lt"/>
          </a:endParaRPr>
        </a:p>
      </dgm:t>
    </dgm:pt>
    <dgm:pt modelId="{BC06A466-4651-430F-A15B-89DCF47D3D32}">
      <dgm:prSet phldrT="[Text]"/>
      <dgm:spPr/>
      <dgm:t>
        <a:bodyPr/>
        <a:lstStyle/>
        <a:p>
          <a:r>
            <a:rPr lang="en-US">
              <a:solidFill>
                <a:schemeClr val="tx2"/>
              </a:solidFill>
              <a:latin typeface="+mn-lt"/>
            </a:rPr>
            <a:t>Implementers</a:t>
          </a:r>
        </a:p>
      </dgm:t>
    </dgm:pt>
    <dgm:pt modelId="{C2AB2C6A-3681-482F-852C-773DA4912F31}" type="parTrans" cxnId="{EB0D45EF-B89A-48B6-9D37-48691FEF58EE}">
      <dgm:prSet/>
      <dgm:spPr/>
      <dgm:t>
        <a:bodyPr/>
        <a:lstStyle/>
        <a:p>
          <a:endParaRPr lang="en-US">
            <a:latin typeface="+mn-lt"/>
          </a:endParaRPr>
        </a:p>
      </dgm:t>
    </dgm:pt>
    <dgm:pt modelId="{7C9C2590-19C1-495F-8D38-855E7CFD1073}" type="sibTrans" cxnId="{EB0D45EF-B89A-48B6-9D37-48691FEF58EE}">
      <dgm:prSet/>
      <dgm:spPr/>
      <dgm:t>
        <a:bodyPr/>
        <a:lstStyle/>
        <a:p>
          <a:endParaRPr lang="en-US">
            <a:latin typeface="+mn-lt"/>
          </a:endParaRPr>
        </a:p>
      </dgm:t>
    </dgm:pt>
    <dgm:pt modelId="{B0B76B06-870A-45A2-804E-81DE30E72BC5}">
      <dgm:prSet phldrT="[Text]"/>
      <dgm:spPr/>
      <dgm:t>
        <a:bodyPr/>
        <a:lstStyle/>
        <a:p>
          <a:r>
            <a:rPr lang="en-US">
              <a:solidFill>
                <a:schemeClr val="tx2"/>
              </a:solidFill>
              <a:latin typeface="+mn-lt"/>
            </a:rPr>
            <a:t>Enforcers</a:t>
          </a:r>
        </a:p>
      </dgm:t>
    </dgm:pt>
    <dgm:pt modelId="{5D9A3999-3C70-4DC5-9EBF-B8AE602C2AFE}" type="parTrans" cxnId="{58BFE3D2-2C21-40D8-A35B-F2CA76D4B375}">
      <dgm:prSet/>
      <dgm:spPr/>
      <dgm:t>
        <a:bodyPr/>
        <a:lstStyle/>
        <a:p>
          <a:endParaRPr lang="en-US">
            <a:latin typeface="+mn-lt"/>
          </a:endParaRPr>
        </a:p>
      </dgm:t>
    </dgm:pt>
    <dgm:pt modelId="{505935FB-6117-4E36-BFF5-E39EE46636AB}" type="sibTrans" cxnId="{58BFE3D2-2C21-40D8-A35B-F2CA76D4B375}">
      <dgm:prSet/>
      <dgm:spPr/>
      <dgm:t>
        <a:bodyPr/>
        <a:lstStyle/>
        <a:p>
          <a:endParaRPr lang="en-US">
            <a:latin typeface="+mn-lt"/>
          </a:endParaRPr>
        </a:p>
      </dgm:t>
    </dgm:pt>
    <dgm:pt modelId="{5D867867-B79B-47FA-B48D-C6D42CF72978}">
      <dgm:prSet phldrT="[Text]"/>
      <dgm:spPr/>
      <dgm:t>
        <a:bodyPr/>
        <a:lstStyle/>
        <a:p>
          <a:r>
            <a:rPr lang="en-US">
              <a:solidFill>
                <a:schemeClr val="tx2"/>
              </a:solidFill>
              <a:latin typeface="+mn-lt"/>
            </a:rPr>
            <a:t>Interpreters</a:t>
          </a:r>
        </a:p>
      </dgm:t>
    </dgm:pt>
    <dgm:pt modelId="{37A31E31-C580-41FE-A8B5-7E6B3FD61916}" type="parTrans" cxnId="{49312009-85E3-48C1-9B75-99093366C170}">
      <dgm:prSet/>
      <dgm:spPr/>
      <dgm:t>
        <a:bodyPr/>
        <a:lstStyle/>
        <a:p>
          <a:endParaRPr lang="en-US">
            <a:latin typeface="+mn-lt"/>
          </a:endParaRPr>
        </a:p>
      </dgm:t>
    </dgm:pt>
    <dgm:pt modelId="{899565E1-7FCB-434C-9D2A-699C74577ECA}" type="sibTrans" cxnId="{49312009-85E3-48C1-9B75-99093366C170}">
      <dgm:prSet/>
      <dgm:spPr/>
      <dgm:t>
        <a:bodyPr/>
        <a:lstStyle/>
        <a:p>
          <a:endParaRPr lang="en-US">
            <a:latin typeface="+mn-lt"/>
          </a:endParaRPr>
        </a:p>
      </dgm:t>
    </dgm:pt>
    <dgm:pt modelId="{1F000B3D-DECF-4525-B884-A6F6F7ED855B}" type="pres">
      <dgm:prSet presAssocID="{CC2EF2C8-1BED-4894-8EE9-5DFA5B4946C0}" presName="linear" presStyleCnt="0">
        <dgm:presLayoutVars>
          <dgm:dir/>
          <dgm:animLvl val="lvl"/>
          <dgm:resizeHandles val="exact"/>
        </dgm:presLayoutVars>
      </dgm:prSet>
      <dgm:spPr/>
    </dgm:pt>
    <dgm:pt modelId="{9AE3AED4-8974-4EDD-BDCA-5B1566022A6C}" type="pres">
      <dgm:prSet presAssocID="{1D4A752B-FD12-4DA6-B7EE-4D99E3E72CB8}" presName="parentLin" presStyleCnt="0"/>
      <dgm:spPr/>
    </dgm:pt>
    <dgm:pt modelId="{C245F8C1-694C-4608-A3B1-FAF54FAF87DF}" type="pres">
      <dgm:prSet presAssocID="{1D4A752B-FD12-4DA6-B7EE-4D99E3E72CB8}" presName="parentLeftMargin" presStyleLbl="node1" presStyleIdx="0" presStyleCnt="3"/>
      <dgm:spPr/>
    </dgm:pt>
    <dgm:pt modelId="{67B6578D-5849-4FAB-84D4-91F3CB3A3FAE}" type="pres">
      <dgm:prSet presAssocID="{1D4A752B-FD12-4DA6-B7EE-4D99E3E72CB8}" presName="parentText" presStyleLbl="node1" presStyleIdx="0" presStyleCnt="3">
        <dgm:presLayoutVars>
          <dgm:chMax val="0"/>
          <dgm:bulletEnabled val="1"/>
        </dgm:presLayoutVars>
      </dgm:prSet>
      <dgm:spPr/>
    </dgm:pt>
    <dgm:pt modelId="{81BEBE9D-DDA3-4649-B553-B2C32A5F101F}" type="pres">
      <dgm:prSet presAssocID="{1D4A752B-FD12-4DA6-B7EE-4D99E3E72CB8}" presName="negativeSpace" presStyleCnt="0"/>
      <dgm:spPr/>
    </dgm:pt>
    <dgm:pt modelId="{9E3381D5-5B42-4568-BA6A-97BB59E84995}" type="pres">
      <dgm:prSet presAssocID="{1D4A752B-FD12-4DA6-B7EE-4D99E3E72CB8}" presName="childText" presStyleLbl="conFgAcc1" presStyleIdx="0" presStyleCnt="3">
        <dgm:presLayoutVars>
          <dgm:bulletEnabled val="1"/>
        </dgm:presLayoutVars>
      </dgm:prSet>
      <dgm:spPr/>
    </dgm:pt>
    <dgm:pt modelId="{B15A77EF-645D-4143-A214-C9A2FEE59964}" type="pres">
      <dgm:prSet presAssocID="{E5122A4D-4BBF-46E4-991D-A5210E173500}" presName="spaceBetweenRectangles" presStyleCnt="0"/>
      <dgm:spPr/>
    </dgm:pt>
    <dgm:pt modelId="{531202E4-A94F-476D-95AE-C343C8FF0BD1}" type="pres">
      <dgm:prSet presAssocID="{8AC011C3-0E4E-427E-AC2F-0DC93773232E}" presName="parentLin" presStyleCnt="0"/>
      <dgm:spPr/>
    </dgm:pt>
    <dgm:pt modelId="{48563B38-C482-489D-8B19-F19B00F53CE7}" type="pres">
      <dgm:prSet presAssocID="{8AC011C3-0E4E-427E-AC2F-0DC93773232E}" presName="parentLeftMargin" presStyleLbl="node1" presStyleIdx="0" presStyleCnt="3"/>
      <dgm:spPr/>
    </dgm:pt>
    <dgm:pt modelId="{EDC2677C-A5FF-46AA-82C8-934C266C35A4}" type="pres">
      <dgm:prSet presAssocID="{8AC011C3-0E4E-427E-AC2F-0DC93773232E}" presName="parentText" presStyleLbl="node1" presStyleIdx="1" presStyleCnt="3">
        <dgm:presLayoutVars>
          <dgm:chMax val="0"/>
          <dgm:bulletEnabled val="1"/>
        </dgm:presLayoutVars>
      </dgm:prSet>
      <dgm:spPr/>
    </dgm:pt>
    <dgm:pt modelId="{A53DF709-833B-4239-97DB-66CD4A9C4378}" type="pres">
      <dgm:prSet presAssocID="{8AC011C3-0E4E-427E-AC2F-0DC93773232E}" presName="negativeSpace" presStyleCnt="0"/>
      <dgm:spPr/>
    </dgm:pt>
    <dgm:pt modelId="{622160F4-D5F4-4AFF-A1EE-0C20AC78AAF8}" type="pres">
      <dgm:prSet presAssocID="{8AC011C3-0E4E-427E-AC2F-0DC93773232E}" presName="childText" presStyleLbl="conFgAcc1" presStyleIdx="1" presStyleCnt="3">
        <dgm:presLayoutVars>
          <dgm:bulletEnabled val="1"/>
        </dgm:presLayoutVars>
      </dgm:prSet>
      <dgm:spPr/>
    </dgm:pt>
    <dgm:pt modelId="{D7C53A4B-1424-4044-A183-96100CC05E3F}" type="pres">
      <dgm:prSet presAssocID="{56477559-E481-4873-916E-E883BCDD1F48}" presName="spaceBetweenRectangles" presStyleCnt="0"/>
      <dgm:spPr/>
    </dgm:pt>
    <dgm:pt modelId="{024DF975-BF8E-4776-8871-2ADD797BC2C0}" type="pres">
      <dgm:prSet presAssocID="{932A3CA2-20CF-4242-ABCC-010C670CA721}" presName="parentLin" presStyleCnt="0"/>
      <dgm:spPr/>
    </dgm:pt>
    <dgm:pt modelId="{975B2C06-5B8F-47DC-B778-4761E8E6B33A}" type="pres">
      <dgm:prSet presAssocID="{932A3CA2-20CF-4242-ABCC-010C670CA721}" presName="parentLeftMargin" presStyleLbl="node1" presStyleIdx="1" presStyleCnt="3"/>
      <dgm:spPr/>
    </dgm:pt>
    <dgm:pt modelId="{880DB43A-AA08-4F1A-9C98-12CB8D5C9CCD}" type="pres">
      <dgm:prSet presAssocID="{932A3CA2-20CF-4242-ABCC-010C670CA721}" presName="parentText" presStyleLbl="node1" presStyleIdx="2" presStyleCnt="3">
        <dgm:presLayoutVars>
          <dgm:chMax val="0"/>
          <dgm:bulletEnabled val="1"/>
        </dgm:presLayoutVars>
      </dgm:prSet>
      <dgm:spPr/>
    </dgm:pt>
    <dgm:pt modelId="{9401E29C-66F3-4E1D-B8D8-7F9015480652}" type="pres">
      <dgm:prSet presAssocID="{932A3CA2-20CF-4242-ABCC-010C670CA721}" presName="negativeSpace" presStyleCnt="0"/>
      <dgm:spPr/>
    </dgm:pt>
    <dgm:pt modelId="{37BC0939-6267-4D17-BFA9-EA18BF63FAC9}" type="pres">
      <dgm:prSet presAssocID="{932A3CA2-20CF-4242-ABCC-010C670CA721}" presName="childText" presStyleLbl="conFgAcc1" presStyleIdx="2" presStyleCnt="3" custLinFactNeighborY="1548">
        <dgm:presLayoutVars>
          <dgm:bulletEnabled val="1"/>
        </dgm:presLayoutVars>
      </dgm:prSet>
      <dgm:spPr/>
    </dgm:pt>
  </dgm:ptLst>
  <dgm:cxnLst>
    <dgm:cxn modelId="{49312009-85E3-48C1-9B75-99093366C170}" srcId="{932A3CA2-20CF-4242-ABCC-010C670CA721}" destId="{5D867867-B79B-47FA-B48D-C6D42CF72978}" srcOrd="0" destOrd="0" parTransId="{37A31E31-C580-41FE-A8B5-7E6B3FD61916}" sibTransId="{899565E1-7FCB-434C-9D2A-699C74577ECA}"/>
    <dgm:cxn modelId="{2A7A8C13-B9A6-4738-8B42-9E9CC07D854C}" srcId="{1D4A752B-FD12-4DA6-B7EE-4D99E3E72CB8}" destId="{182C9A1D-4F59-4758-AB50-E6FA3903A2C2}" srcOrd="0" destOrd="0" parTransId="{F3989D40-1DA0-4EB9-B1C1-3237FB6915D4}" sibTransId="{6882453F-928B-4789-BFAA-52F5B6DAE8B6}"/>
    <dgm:cxn modelId="{A245A825-E7DA-425B-817C-3B5E6A010FD8}" type="presOf" srcId="{1D4A752B-FD12-4DA6-B7EE-4D99E3E72CB8}" destId="{C245F8C1-694C-4608-A3B1-FAF54FAF87DF}" srcOrd="0" destOrd="0" presId="urn:microsoft.com/office/officeart/2005/8/layout/list1"/>
    <dgm:cxn modelId="{D7B6BC2F-A7D3-452D-8486-09FBF2DB00CE}" type="presOf" srcId="{B0B76B06-870A-45A2-804E-81DE30E72BC5}" destId="{622160F4-D5F4-4AFF-A1EE-0C20AC78AAF8}" srcOrd="0" destOrd="1" presId="urn:microsoft.com/office/officeart/2005/8/layout/list1"/>
    <dgm:cxn modelId="{F275F93C-2B14-4E6F-BB94-E045D09C1D7C}" type="presOf" srcId="{8AC011C3-0E4E-427E-AC2F-0DC93773232E}" destId="{EDC2677C-A5FF-46AA-82C8-934C266C35A4}" srcOrd="1" destOrd="0" presId="urn:microsoft.com/office/officeart/2005/8/layout/list1"/>
    <dgm:cxn modelId="{6E2DE665-4998-410C-88ED-F99E59A0506E}" type="presOf" srcId="{182C9A1D-4F59-4758-AB50-E6FA3903A2C2}" destId="{9E3381D5-5B42-4568-BA6A-97BB59E84995}" srcOrd="0" destOrd="0" presId="urn:microsoft.com/office/officeart/2005/8/layout/list1"/>
    <dgm:cxn modelId="{8EFA5B54-4C1C-45C0-886E-5B54E9C769F0}" type="presOf" srcId="{CC2EF2C8-1BED-4894-8EE9-5DFA5B4946C0}" destId="{1F000B3D-DECF-4525-B884-A6F6F7ED855B}" srcOrd="0" destOrd="0" presId="urn:microsoft.com/office/officeart/2005/8/layout/list1"/>
    <dgm:cxn modelId="{1AE73CB1-21A1-4423-B532-76AEAC54CF2B}" type="presOf" srcId="{8AC011C3-0E4E-427E-AC2F-0DC93773232E}" destId="{48563B38-C482-489D-8B19-F19B00F53CE7}" srcOrd="0" destOrd="0" presId="urn:microsoft.com/office/officeart/2005/8/layout/list1"/>
    <dgm:cxn modelId="{C9791FB6-4971-43CC-B94C-C361B7A902FD}" type="presOf" srcId="{BC06A466-4651-430F-A15B-89DCF47D3D32}" destId="{622160F4-D5F4-4AFF-A1EE-0C20AC78AAF8}" srcOrd="0" destOrd="0" presId="urn:microsoft.com/office/officeart/2005/8/layout/list1"/>
    <dgm:cxn modelId="{99064AB6-4533-4A14-9A4A-2F505359306F}" srcId="{CC2EF2C8-1BED-4894-8EE9-5DFA5B4946C0}" destId="{1D4A752B-FD12-4DA6-B7EE-4D99E3E72CB8}" srcOrd="0" destOrd="0" parTransId="{CEE9AE36-8B60-415E-AD69-BC49CB947F1D}" sibTransId="{E5122A4D-4BBF-46E4-991D-A5210E173500}"/>
    <dgm:cxn modelId="{5636EBB9-0F23-4E33-A822-3D1ABDCE0E29}" type="presOf" srcId="{932A3CA2-20CF-4242-ABCC-010C670CA721}" destId="{975B2C06-5B8F-47DC-B778-4761E8E6B33A}" srcOrd="0" destOrd="0" presId="urn:microsoft.com/office/officeart/2005/8/layout/list1"/>
    <dgm:cxn modelId="{7920DBD0-E06C-4CF5-85EE-6080DAC62C8D}" type="presOf" srcId="{5D867867-B79B-47FA-B48D-C6D42CF72978}" destId="{37BC0939-6267-4D17-BFA9-EA18BF63FAC9}" srcOrd="0" destOrd="0" presId="urn:microsoft.com/office/officeart/2005/8/layout/list1"/>
    <dgm:cxn modelId="{0291C1D2-3065-4117-9F78-3D2D0BDCFBAA}" type="presOf" srcId="{932A3CA2-20CF-4242-ABCC-010C670CA721}" destId="{880DB43A-AA08-4F1A-9C98-12CB8D5C9CCD}" srcOrd="1" destOrd="0" presId="urn:microsoft.com/office/officeart/2005/8/layout/list1"/>
    <dgm:cxn modelId="{58BFE3D2-2C21-40D8-A35B-F2CA76D4B375}" srcId="{8AC011C3-0E4E-427E-AC2F-0DC93773232E}" destId="{B0B76B06-870A-45A2-804E-81DE30E72BC5}" srcOrd="1" destOrd="0" parTransId="{5D9A3999-3C70-4DC5-9EBF-B8AE602C2AFE}" sibTransId="{505935FB-6117-4E36-BFF5-E39EE46636AB}"/>
    <dgm:cxn modelId="{B58A38DD-FBD0-4310-A5A4-2AED6009BFD9}" srcId="{CC2EF2C8-1BED-4894-8EE9-5DFA5B4946C0}" destId="{8AC011C3-0E4E-427E-AC2F-0DC93773232E}" srcOrd="1" destOrd="0" parTransId="{DAD4C511-E024-4192-BE10-9C0DCB9A8A4F}" sibTransId="{56477559-E481-4873-916E-E883BCDD1F48}"/>
    <dgm:cxn modelId="{DB9F29E7-D183-4314-BF80-4F6D174F50CE}" type="presOf" srcId="{1D4A752B-FD12-4DA6-B7EE-4D99E3E72CB8}" destId="{67B6578D-5849-4FAB-84D4-91F3CB3A3FAE}" srcOrd="1" destOrd="0" presId="urn:microsoft.com/office/officeart/2005/8/layout/list1"/>
    <dgm:cxn modelId="{D75FE8E7-E3DD-457A-9F14-D09530915D57}" srcId="{CC2EF2C8-1BED-4894-8EE9-5DFA5B4946C0}" destId="{932A3CA2-20CF-4242-ABCC-010C670CA721}" srcOrd="2" destOrd="0" parTransId="{D0E0653F-A436-4BB5-9E78-29416810B6B6}" sibTransId="{9D594044-1F87-4CE8-836E-A4D7BCB94B34}"/>
    <dgm:cxn modelId="{EB0D45EF-B89A-48B6-9D37-48691FEF58EE}" srcId="{8AC011C3-0E4E-427E-AC2F-0DC93773232E}" destId="{BC06A466-4651-430F-A15B-89DCF47D3D32}" srcOrd="0" destOrd="0" parTransId="{C2AB2C6A-3681-482F-852C-773DA4912F31}" sibTransId="{7C9C2590-19C1-495F-8D38-855E7CFD1073}"/>
    <dgm:cxn modelId="{876D813B-EE87-4897-A7D3-360FC0D20805}" type="presParOf" srcId="{1F000B3D-DECF-4525-B884-A6F6F7ED855B}" destId="{9AE3AED4-8974-4EDD-BDCA-5B1566022A6C}" srcOrd="0" destOrd="0" presId="urn:microsoft.com/office/officeart/2005/8/layout/list1"/>
    <dgm:cxn modelId="{41392CAC-2C21-4D2D-8BAF-0637F20CE627}" type="presParOf" srcId="{9AE3AED4-8974-4EDD-BDCA-5B1566022A6C}" destId="{C245F8C1-694C-4608-A3B1-FAF54FAF87DF}" srcOrd="0" destOrd="0" presId="urn:microsoft.com/office/officeart/2005/8/layout/list1"/>
    <dgm:cxn modelId="{D03A9ECC-4748-4973-9216-C9F9774DDA98}" type="presParOf" srcId="{9AE3AED4-8974-4EDD-BDCA-5B1566022A6C}" destId="{67B6578D-5849-4FAB-84D4-91F3CB3A3FAE}" srcOrd="1" destOrd="0" presId="urn:microsoft.com/office/officeart/2005/8/layout/list1"/>
    <dgm:cxn modelId="{3E909CC0-FD8D-4D1F-912E-A025B0CF9557}" type="presParOf" srcId="{1F000B3D-DECF-4525-B884-A6F6F7ED855B}" destId="{81BEBE9D-DDA3-4649-B553-B2C32A5F101F}" srcOrd="1" destOrd="0" presId="urn:microsoft.com/office/officeart/2005/8/layout/list1"/>
    <dgm:cxn modelId="{72E734DE-5243-449B-9C50-A532E1D5704E}" type="presParOf" srcId="{1F000B3D-DECF-4525-B884-A6F6F7ED855B}" destId="{9E3381D5-5B42-4568-BA6A-97BB59E84995}" srcOrd="2" destOrd="0" presId="urn:microsoft.com/office/officeart/2005/8/layout/list1"/>
    <dgm:cxn modelId="{355A81C9-BB42-4440-B948-78E763C24AAA}" type="presParOf" srcId="{1F000B3D-DECF-4525-B884-A6F6F7ED855B}" destId="{B15A77EF-645D-4143-A214-C9A2FEE59964}" srcOrd="3" destOrd="0" presId="urn:microsoft.com/office/officeart/2005/8/layout/list1"/>
    <dgm:cxn modelId="{45E4F059-51CF-46F1-8E83-2D54E59D5514}" type="presParOf" srcId="{1F000B3D-DECF-4525-B884-A6F6F7ED855B}" destId="{531202E4-A94F-476D-95AE-C343C8FF0BD1}" srcOrd="4" destOrd="0" presId="urn:microsoft.com/office/officeart/2005/8/layout/list1"/>
    <dgm:cxn modelId="{B6E5C851-AA6F-48E3-BCAD-CBF29946A457}" type="presParOf" srcId="{531202E4-A94F-476D-95AE-C343C8FF0BD1}" destId="{48563B38-C482-489D-8B19-F19B00F53CE7}" srcOrd="0" destOrd="0" presId="urn:microsoft.com/office/officeart/2005/8/layout/list1"/>
    <dgm:cxn modelId="{BA3B7EEA-5772-487D-9B5C-74C64ADA22CD}" type="presParOf" srcId="{531202E4-A94F-476D-95AE-C343C8FF0BD1}" destId="{EDC2677C-A5FF-46AA-82C8-934C266C35A4}" srcOrd="1" destOrd="0" presId="urn:microsoft.com/office/officeart/2005/8/layout/list1"/>
    <dgm:cxn modelId="{8A4EF9A1-DD48-40A6-9FB6-194C9AC8CDFD}" type="presParOf" srcId="{1F000B3D-DECF-4525-B884-A6F6F7ED855B}" destId="{A53DF709-833B-4239-97DB-66CD4A9C4378}" srcOrd="5" destOrd="0" presId="urn:microsoft.com/office/officeart/2005/8/layout/list1"/>
    <dgm:cxn modelId="{1B5FEDF7-01AD-42BB-AF2B-B873F7B7BFE9}" type="presParOf" srcId="{1F000B3D-DECF-4525-B884-A6F6F7ED855B}" destId="{622160F4-D5F4-4AFF-A1EE-0C20AC78AAF8}" srcOrd="6" destOrd="0" presId="urn:microsoft.com/office/officeart/2005/8/layout/list1"/>
    <dgm:cxn modelId="{75F338FF-A5DB-47AF-B4C3-67D9D9D934DE}" type="presParOf" srcId="{1F000B3D-DECF-4525-B884-A6F6F7ED855B}" destId="{D7C53A4B-1424-4044-A183-96100CC05E3F}" srcOrd="7" destOrd="0" presId="urn:microsoft.com/office/officeart/2005/8/layout/list1"/>
    <dgm:cxn modelId="{81652912-C024-407B-80CD-A3C38F12ED27}" type="presParOf" srcId="{1F000B3D-DECF-4525-B884-A6F6F7ED855B}" destId="{024DF975-BF8E-4776-8871-2ADD797BC2C0}" srcOrd="8" destOrd="0" presId="urn:microsoft.com/office/officeart/2005/8/layout/list1"/>
    <dgm:cxn modelId="{8655010D-042B-496B-8739-7A5F62369F84}" type="presParOf" srcId="{024DF975-BF8E-4776-8871-2ADD797BC2C0}" destId="{975B2C06-5B8F-47DC-B778-4761E8E6B33A}" srcOrd="0" destOrd="0" presId="urn:microsoft.com/office/officeart/2005/8/layout/list1"/>
    <dgm:cxn modelId="{9463DE18-6490-4147-B36D-EF859E855E8F}" type="presParOf" srcId="{024DF975-BF8E-4776-8871-2ADD797BC2C0}" destId="{880DB43A-AA08-4F1A-9C98-12CB8D5C9CCD}" srcOrd="1" destOrd="0" presId="urn:microsoft.com/office/officeart/2005/8/layout/list1"/>
    <dgm:cxn modelId="{60B9CC6E-5665-4C6D-92C3-D6E97078CEC9}" type="presParOf" srcId="{1F000B3D-DECF-4525-B884-A6F6F7ED855B}" destId="{9401E29C-66F3-4E1D-B8D8-7F9015480652}" srcOrd="9" destOrd="0" presId="urn:microsoft.com/office/officeart/2005/8/layout/list1"/>
    <dgm:cxn modelId="{ADE2BB97-5691-4D2B-9CBD-5CE951BD962E}" type="presParOf" srcId="{1F000B3D-DECF-4525-B884-A6F6F7ED855B}" destId="{37BC0939-6267-4D17-BFA9-EA18BF63FAC9}"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2EF2C8-1BED-4894-8EE9-5DFA5B4946C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D4A752B-FD12-4DA6-B7EE-4D99E3E72CB8}">
      <dgm:prSet phldrT="[Text]"/>
      <dgm:spPr/>
      <dgm:t>
        <a:bodyPr/>
        <a:lstStyle/>
        <a:p>
          <a:r>
            <a:rPr lang="en-US">
              <a:latin typeface="+mn-lt"/>
            </a:rPr>
            <a:t>Supreme Court</a:t>
          </a:r>
        </a:p>
      </dgm:t>
    </dgm:pt>
    <dgm:pt modelId="{CEE9AE36-8B60-415E-AD69-BC49CB947F1D}" type="parTrans" cxnId="{99064AB6-4533-4A14-9A4A-2F505359306F}">
      <dgm:prSet/>
      <dgm:spPr/>
      <dgm:t>
        <a:bodyPr/>
        <a:lstStyle/>
        <a:p>
          <a:endParaRPr lang="en-US">
            <a:latin typeface="+mn-lt"/>
          </a:endParaRPr>
        </a:p>
      </dgm:t>
    </dgm:pt>
    <dgm:pt modelId="{E5122A4D-4BBF-46E4-991D-A5210E173500}" type="sibTrans" cxnId="{99064AB6-4533-4A14-9A4A-2F505359306F}">
      <dgm:prSet/>
      <dgm:spPr/>
      <dgm:t>
        <a:bodyPr/>
        <a:lstStyle/>
        <a:p>
          <a:endParaRPr lang="en-US">
            <a:latin typeface="+mn-lt"/>
          </a:endParaRPr>
        </a:p>
      </dgm:t>
    </dgm:pt>
    <dgm:pt modelId="{182C9A1D-4F59-4758-AB50-E6FA3903A2C2}">
      <dgm:prSet phldrT="[Text]"/>
      <dgm:spPr/>
      <dgm:t>
        <a:bodyPr/>
        <a:lstStyle/>
        <a:p>
          <a:r>
            <a:rPr lang="en-US" b="1">
              <a:solidFill>
                <a:schemeClr val="tx1"/>
              </a:solidFill>
              <a:latin typeface="+mn-lt"/>
            </a:rPr>
            <a:t>More than 10,000 petitions </a:t>
          </a:r>
          <a:r>
            <a:rPr lang="en-US" b="0">
              <a:solidFill>
                <a:schemeClr val="tx1"/>
              </a:solidFill>
              <a:latin typeface="+mn-lt"/>
            </a:rPr>
            <a:t>submitted annually</a:t>
          </a:r>
          <a:endParaRPr lang="en-US" b="1">
            <a:solidFill>
              <a:schemeClr val="tx1"/>
            </a:solidFill>
            <a:latin typeface="+mn-lt"/>
          </a:endParaRPr>
        </a:p>
      </dgm:t>
    </dgm:pt>
    <dgm:pt modelId="{F3989D40-1DA0-4EB9-B1C1-3237FB6915D4}" type="parTrans" cxnId="{2A7A8C13-B9A6-4738-8B42-9E9CC07D854C}">
      <dgm:prSet/>
      <dgm:spPr/>
      <dgm:t>
        <a:bodyPr/>
        <a:lstStyle/>
        <a:p>
          <a:endParaRPr lang="en-US">
            <a:latin typeface="+mn-lt"/>
          </a:endParaRPr>
        </a:p>
      </dgm:t>
    </dgm:pt>
    <dgm:pt modelId="{6882453F-928B-4789-BFAA-52F5B6DAE8B6}" type="sibTrans" cxnId="{2A7A8C13-B9A6-4738-8B42-9E9CC07D854C}">
      <dgm:prSet/>
      <dgm:spPr/>
      <dgm:t>
        <a:bodyPr/>
        <a:lstStyle/>
        <a:p>
          <a:endParaRPr lang="en-US">
            <a:latin typeface="+mn-lt"/>
          </a:endParaRPr>
        </a:p>
      </dgm:t>
    </dgm:pt>
    <dgm:pt modelId="{8AC011C3-0E4E-427E-AC2F-0DC93773232E}">
      <dgm:prSet phldrT="[Text]"/>
      <dgm:spPr/>
      <dgm:t>
        <a:bodyPr/>
        <a:lstStyle/>
        <a:p>
          <a:r>
            <a:rPr lang="en-US">
              <a:latin typeface="+mn-lt"/>
            </a:rPr>
            <a:t>U.S. Circuit Courts of Appeals</a:t>
          </a:r>
        </a:p>
      </dgm:t>
    </dgm:pt>
    <dgm:pt modelId="{DAD4C511-E024-4192-BE10-9C0DCB9A8A4F}" type="parTrans" cxnId="{B58A38DD-FBD0-4310-A5A4-2AED6009BFD9}">
      <dgm:prSet/>
      <dgm:spPr/>
      <dgm:t>
        <a:bodyPr/>
        <a:lstStyle/>
        <a:p>
          <a:endParaRPr lang="en-US">
            <a:latin typeface="+mn-lt"/>
          </a:endParaRPr>
        </a:p>
      </dgm:t>
    </dgm:pt>
    <dgm:pt modelId="{56477559-E481-4873-916E-E883BCDD1F48}" type="sibTrans" cxnId="{B58A38DD-FBD0-4310-A5A4-2AED6009BFD9}">
      <dgm:prSet/>
      <dgm:spPr/>
      <dgm:t>
        <a:bodyPr/>
        <a:lstStyle/>
        <a:p>
          <a:endParaRPr lang="en-US">
            <a:latin typeface="+mn-lt"/>
          </a:endParaRPr>
        </a:p>
      </dgm:t>
    </dgm:pt>
    <dgm:pt modelId="{932A3CA2-20CF-4242-ABCC-010C670CA721}">
      <dgm:prSet phldrT="[Text]"/>
      <dgm:spPr/>
      <dgm:t>
        <a:bodyPr/>
        <a:lstStyle/>
        <a:p>
          <a:r>
            <a:rPr lang="en-US">
              <a:latin typeface="+mn-lt"/>
            </a:rPr>
            <a:t>U.S. District Courts</a:t>
          </a:r>
        </a:p>
      </dgm:t>
    </dgm:pt>
    <dgm:pt modelId="{D0E0653F-A436-4BB5-9E78-29416810B6B6}" type="parTrans" cxnId="{D75FE8E7-E3DD-457A-9F14-D09530915D57}">
      <dgm:prSet/>
      <dgm:spPr/>
      <dgm:t>
        <a:bodyPr/>
        <a:lstStyle/>
        <a:p>
          <a:endParaRPr lang="en-US">
            <a:latin typeface="+mn-lt"/>
          </a:endParaRPr>
        </a:p>
      </dgm:t>
    </dgm:pt>
    <dgm:pt modelId="{9D594044-1F87-4CE8-836E-A4D7BCB94B34}" type="sibTrans" cxnId="{D75FE8E7-E3DD-457A-9F14-D09530915D57}">
      <dgm:prSet/>
      <dgm:spPr/>
      <dgm:t>
        <a:bodyPr/>
        <a:lstStyle/>
        <a:p>
          <a:endParaRPr lang="en-US">
            <a:latin typeface="+mn-lt"/>
          </a:endParaRPr>
        </a:p>
      </dgm:t>
    </dgm:pt>
    <dgm:pt modelId="{4668B5FC-0F8D-40FB-A444-185196F7CEF4}">
      <dgm:prSet phldrT="[Text]"/>
      <dgm:spPr/>
      <dgm:t>
        <a:bodyPr/>
        <a:lstStyle/>
        <a:p>
          <a:r>
            <a:rPr lang="en-US">
              <a:solidFill>
                <a:schemeClr val="tx1"/>
              </a:solidFill>
              <a:latin typeface="+mn-lt"/>
            </a:rPr>
            <a:t>Hears only </a:t>
          </a:r>
          <a:r>
            <a:rPr lang="en-US" b="1">
              <a:solidFill>
                <a:schemeClr val="tx1"/>
              </a:solidFill>
              <a:latin typeface="+mn-lt"/>
            </a:rPr>
            <a:t>75-80 cases</a:t>
          </a:r>
        </a:p>
      </dgm:t>
    </dgm:pt>
    <dgm:pt modelId="{ED9582B0-973C-415E-82EB-5BD9190B362A}" type="parTrans" cxnId="{9B6AAFD2-6B26-43A8-9CEA-7CBD3C4034BF}">
      <dgm:prSet/>
      <dgm:spPr/>
      <dgm:t>
        <a:bodyPr/>
        <a:lstStyle/>
        <a:p>
          <a:endParaRPr lang="en-US">
            <a:latin typeface="+mn-lt"/>
          </a:endParaRPr>
        </a:p>
      </dgm:t>
    </dgm:pt>
    <dgm:pt modelId="{2F9A7228-11C8-46BA-8143-4D96A05015E4}" type="sibTrans" cxnId="{9B6AAFD2-6B26-43A8-9CEA-7CBD3C4034BF}">
      <dgm:prSet/>
      <dgm:spPr/>
      <dgm:t>
        <a:bodyPr/>
        <a:lstStyle/>
        <a:p>
          <a:endParaRPr lang="en-US">
            <a:latin typeface="+mn-lt"/>
          </a:endParaRPr>
        </a:p>
      </dgm:t>
    </dgm:pt>
    <dgm:pt modelId="{EE0E0D4D-4FB7-4034-90FF-50DA79D4CA29}">
      <dgm:prSet phldrT="[Text]"/>
      <dgm:spPr/>
      <dgm:t>
        <a:bodyPr/>
        <a:lstStyle/>
        <a:p>
          <a:r>
            <a:rPr lang="en-US">
              <a:solidFill>
                <a:schemeClr val="tx1"/>
              </a:solidFill>
              <a:latin typeface="+mn-lt"/>
            </a:rPr>
            <a:t>Receive </a:t>
          </a:r>
          <a:r>
            <a:rPr lang="en-US" b="1">
              <a:solidFill>
                <a:schemeClr val="tx1"/>
              </a:solidFill>
              <a:latin typeface="+mn-lt"/>
            </a:rPr>
            <a:t>more than 55,600 filings</a:t>
          </a:r>
          <a:r>
            <a:rPr lang="en-US">
              <a:solidFill>
                <a:schemeClr val="tx1"/>
              </a:solidFill>
              <a:latin typeface="+mn-lt"/>
            </a:rPr>
            <a:t> annually</a:t>
          </a:r>
        </a:p>
      </dgm:t>
    </dgm:pt>
    <dgm:pt modelId="{197523CB-9C64-4ABC-9580-C9645E679A36}" type="parTrans" cxnId="{DE10D5AB-9233-4CDB-8D14-A82399A1F134}">
      <dgm:prSet/>
      <dgm:spPr/>
      <dgm:t>
        <a:bodyPr/>
        <a:lstStyle/>
        <a:p>
          <a:endParaRPr lang="en-US">
            <a:latin typeface="+mn-lt"/>
          </a:endParaRPr>
        </a:p>
      </dgm:t>
    </dgm:pt>
    <dgm:pt modelId="{1AA1AAAB-366D-45F9-9348-16628CCA49FD}" type="sibTrans" cxnId="{DE10D5AB-9233-4CDB-8D14-A82399A1F134}">
      <dgm:prSet/>
      <dgm:spPr/>
      <dgm:t>
        <a:bodyPr/>
        <a:lstStyle/>
        <a:p>
          <a:endParaRPr lang="en-US">
            <a:latin typeface="+mn-lt"/>
          </a:endParaRPr>
        </a:p>
      </dgm:t>
    </dgm:pt>
    <dgm:pt modelId="{FF30EDBD-6E48-43BF-9AF9-B0908BA256C9}">
      <dgm:prSet phldrT="[Text]"/>
      <dgm:spPr/>
      <dgm:t>
        <a:bodyPr/>
        <a:lstStyle/>
        <a:p>
          <a:r>
            <a:rPr lang="en-US">
              <a:latin typeface="+mn-lt"/>
            </a:rPr>
            <a:t>Receive </a:t>
          </a:r>
          <a:r>
            <a:rPr lang="en-US" b="1">
              <a:latin typeface="+mn-lt"/>
            </a:rPr>
            <a:t>more than 390,500 filings </a:t>
          </a:r>
          <a:r>
            <a:rPr lang="en-US" b="0">
              <a:latin typeface="+mn-lt"/>
            </a:rPr>
            <a:t>annually</a:t>
          </a:r>
          <a:endParaRPr lang="en-US">
            <a:latin typeface="+mn-lt"/>
          </a:endParaRPr>
        </a:p>
      </dgm:t>
    </dgm:pt>
    <dgm:pt modelId="{930F2B15-8CCE-40D2-AF8A-DA2A708BF15A}" type="parTrans" cxnId="{58B44B8B-0465-45EE-A018-0364B084AA55}">
      <dgm:prSet/>
      <dgm:spPr/>
      <dgm:t>
        <a:bodyPr/>
        <a:lstStyle/>
        <a:p>
          <a:endParaRPr lang="en-US">
            <a:latin typeface="+mn-lt"/>
          </a:endParaRPr>
        </a:p>
      </dgm:t>
    </dgm:pt>
    <dgm:pt modelId="{76F500F5-FBF0-4B56-A168-B950C91F6A26}" type="sibTrans" cxnId="{58B44B8B-0465-45EE-A018-0364B084AA55}">
      <dgm:prSet/>
      <dgm:spPr/>
      <dgm:t>
        <a:bodyPr/>
        <a:lstStyle/>
        <a:p>
          <a:endParaRPr lang="en-US">
            <a:latin typeface="+mn-lt"/>
          </a:endParaRPr>
        </a:p>
      </dgm:t>
    </dgm:pt>
    <dgm:pt modelId="{A351F23B-2DFA-F845-8DCA-D33695AD384C}">
      <dgm:prSet phldrT="[Text]"/>
      <dgm:spPr/>
      <dgm:t>
        <a:bodyPr/>
        <a:lstStyle/>
        <a:p>
          <a:r>
            <a:rPr lang="en-US" b="1">
              <a:solidFill>
                <a:schemeClr val="tx1"/>
              </a:solidFill>
              <a:latin typeface="+mn-lt"/>
            </a:rPr>
            <a:t>9 seats</a:t>
          </a:r>
        </a:p>
      </dgm:t>
    </dgm:pt>
    <dgm:pt modelId="{9884F369-D00B-5749-90D7-C54B0ABA2E92}" type="parTrans" cxnId="{5EAAADB4-47AA-4541-82F7-0ACC0C3F1237}">
      <dgm:prSet/>
      <dgm:spPr/>
      <dgm:t>
        <a:bodyPr/>
        <a:lstStyle/>
        <a:p>
          <a:endParaRPr lang="en-US"/>
        </a:p>
      </dgm:t>
    </dgm:pt>
    <dgm:pt modelId="{13F9A4AA-89F0-6A4B-A1FA-F2522201550C}" type="sibTrans" cxnId="{5EAAADB4-47AA-4541-82F7-0ACC0C3F1237}">
      <dgm:prSet/>
      <dgm:spPr/>
      <dgm:t>
        <a:bodyPr/>
        <a:lstStyle/>
        <a:p>
          <a:endParaRPr lang="en-US"/>
        </a:p>
      </dgm:t>
    </dgm:pt>
    <dgm:pt modelId="{9FA88692-696D-8946-B47B-08388DC31AC4}">
      <dgm:prSet phldrT="[Text]"/>
      <dgm:spPr/>
      <dgm:t>
        <a:bodyPr/>
        <a:lstStyle/>
        <a:p>
          <a:r>
            <a:rPr lang="en-US" b="1">
              <a:solidFill>
                <a:schemeClr val="tx1"/>
              </a:solidFill>
              <a:latin typeface="+mn-lt"/>
            </a:rPr>
            <a:t>179 seats</a:t>
          </a:r>
        </a:p>
      </dgm:t>
    </dgm:pt>
    <dgm:pt modelId="{A91E9678-D24F-5F4C-815C-6950F1813E60}" type="parTrans" cxnId="{56D46330-1DF1-E04C-A4FE-12D7587D2B51}">
      <dgm:prSet/>
      <dgm:spPr/>
      <dgm:t>
        <a:bodyPr/>
        <a:lstStyle/>
        <a:p>
          <a:endParaRPr lang="en-US"/>
        </a:p>
      </dgm:t>
    </dgm:pt>
    <dgm:pt modelId="{468BEC84-F4F4-064D-A659-03675FBBA89C}" type="sibTrans" cxnId="{56D46330-1DF1-E04C-A4FE-12D7587D2B51}">
      <dgm:prSet/>
      <dgm:spPr/>
      <dgm:t>
        <a:bodyPr/>
        <a:lstStyle/>
        <a:p>
          <a:endParaRPr lang="en-US"/>
        </a:p>
      </dgm:t>
    </dgm:pt>
    <dgm:pt modelId="{DBD42C63-CF3E-984C-982C-5434BBC93083}">
      <dgm:prSet phldrT="[Text]"/>
      <dgm:spPr/>
      <dgm:t>
        <a:bodyPr/>
        <a:lstStyle/>
        <a:p>
          <a:r>
            <a:rPr lang="en-US" b="1">
              <a:latin typeface="+mn-lt"/>
            </a:rPr>
            <a:t>673 seats</a:t>
          </a:r>
        </a:p>
      </dgm:t>
    </dgm:pt>
    <dgm:pt modelId="{E4040D2E-3E83-AF47-BFA3-55070231850E}" type="parTrans" cxnId="{9EFFC26E-EB66-E741-A8A4-B3B297B88ACB}">
      <dgm:prSet/>
      <dgm:spPr/>
      <dgm:t>
        <a:bodyPr/>
        <a:lstStyle/>
        <a:p>
          <a:endParaRPr lang="en-US"/>
        </a:p>
      </dgm:t>
    </dgm:pt>
    <dgm:pt modelId="{FAC662C5-8FE9-4742-86A7-9769A6A7ECAB}" type="sibTrans" cxnId="{9EFFC26E-EB66-E741-A8A4-B3B297B88ACB}">
      <dgm:prSet/>
      <dgm:spPr/>
      <dgm:t>
        <a:bodyPr/>
        <a:lstStyle/>
        <a:p>
          <a:endParaRPr lang="en-US"/>
        </a:p>
      </dgm:t>
    </dgm:pt>
    <dgm:pt modelId="{1F000B3D-DECF-4525-B884-A6F6F7ED855B}" type="pres">
      <dgm:prSet presAssocID="{CC2EF2C8-1BED-4894-8EE9-5DFA5B4946C0}" presName="linear" presStyleCnt="0">
        <dgm:presLayoutVars>
          <dgm:dir/>
          <dgm:animLvl val="lvl"/>
          <dgm:resizeHandles val="exact"/>
        </dgm:presLayoutVars>
      </dgm:prSet>
      <dgm:spPr/>
    </dgm:pt>
    <dgm:pt modelId="{9AE3AED4-8974-4EDD-BDCA-5B1566022A6C}" type="pres">
      <dgm:prSet presAssocID="{1D4A752B-FD12-4DA6-B7EE-4D99E3E72CB8}" presName="parentLin" presStyleCnt="0"/>
      <dgm:spPr/>
    </dgm:pt>
    <dgm:pt modelId="{C245F8C1-694C-4608-A3B1-FAF54FAF87DF}" type="pres">
      <dgm:prSet presAssocID="{1D4A752B-FD12-4DA6-B7EE-4D99E3E72CB8}" presName="parentLeftMargin" presStyleLbl="node1" presStyleIdx="0" presStyleCnt="3"/>
      <dgm:spPr/>
    </dgm:pt>
    <dgm:pt modelId="{67B6578D-5849-4FAB-84D4-91F3CB3A3FAE}" type="pres">
      <dgm:prSet presAssocID="{1D4A752B-FD12-4DA6-B7EE-4D99E3E72CB8}" presName="parentText" presStyleLbl="node1" presStyleIdx="0" presStyleCnt="3">
        <dgm:presLayoutVars>
          <dgm:chMax val="0"/>
          <dgm:bulletEnabled val="1"/>
        </dgm:presLayoutVars>
      </dgm:prSet>
      <dgm:spPr/>
    </dgm:pt>
    <dgm:pt modelId="{81BEBE9D-DDA3-4649-B553-B2C32A5F101F}" type="pres">
      <dgm:prSet presAssocID="{1D4A752B-FD12-4DA6-B7EE-4D99E3E72CB8}" presName="negativeSpace" presStyleCnt="0"/>
      <dgm:spPr/>
    </dgm:pt>
    <dgm:pt modelId="{9E3381D5-5B42-4568-BA6A-97BB59E84995}" type="pres">
      <dgm:prSet presAssocID="{1D4A752B-FD12-4DA6-B7EE-4D99E3E72CB8}" presName="childText" presStyleLbl="conFgAcc1" presStyleIdx="0" presStyleCnt="3">
        <dgm:presLayoutVars>
          <dgm:bulletEnabled val="1"/>
        </dgm:presLayoutVars>
      </dgm:prSet>
      <dgm:spPr/>
    </dgm:pt>
    <dgm:pt modelId="{B15A77EF-645D-4143-A214-C9A2FEE59964}" type="pres">
      <dgm:prSet presAssocID="{E5122A4D-4BBF-46E4-991D-A5210E173500}" presName="spaceBetweenRectangles" presStyleCnt="0"/>
      <dgm:spPr/>
    </dgm:pt>
    <dgm:pt modelId="{531202E4-A94F-476D-95AE-C343C8FF0BD1}" type="pres">
      <dgm:prSet presAssocID="{8AC011C3-0E4E-427E-AC2F-0DC93773232E}" presName="parentLin" presStyleCnt="0"/>
      <dgm:spPr/>
    </dgm:pt>
    <dgm:pt modelId="{48563B38-C482-489D-8B19-F19B00F53CE7}" type="pres">
      <dgm:prSet presAssocID="{8AC011C3-0E4E-427E-AC2F-0DC93773232E}" presName="parentLeftMargin" presStyleLbl="node1" presStyleIdx="0" presStyleCnt="3"/>
      <dgm:spPr/>
    </dgm:pt>
    <dgm:pt modelId="{EDC2677C-A5FF-46AA-82C8-934C266C35A4}" type="pres">
      <dgm:prSet presAssocID="{8AC011C3-0E4E-427E-AC2F-0DC93773232E}" presName="parentText" presStyleLbl="node1" presStyleIdx="1" presStyleCnt="3">
        <dgm:presLayoutVars>
          <dgm:chMax val="0"/>
          <dgm:bulletEnabled val="1"/>
        </dgm:presLayoutVars>
      </dgm:prSet>
      <dgm:spPr/>
    </dgm:pt>
    <dgm:pt modelId="{A53DF709-833B-4239-97DB-66CD4A9C4378}" type="pres">
      <dgm:prSet presAssocID="{8AC011C3-0E4E-427E-AC2F-0DC93773232E}" presName="negativeSpace" presStyleCnt="0"/>
      <dgm:spPr/>
    </dgm:pt>
    <dgm:pt modelId="{622160F4-D5F4-4AFF-A1EE-0C20AC78AAF8}" type="pres">
      <dgm:prSet presAssocID="{8AC011C3-0E4E-427E-AC2F-0DC93773232E}" presName="childText" presStyleLbl="conFgAcc1" presStyleIdx="1" presStyleCnt="3">
        <dgm:presLayoutVars>
          <dgm:bulletEnabled val="1"/>
        </dgm:presLayoutVars>
      </dgm:prSet>
      <dgm:spPr/>
    </dgm:pt>
    <dgm:pt modelId="{D7C53A4B-1424-4044-A183-96100CC05E3F}" type="pres">
      <dgm:prSet presAssocID="{56477559-E481-4873-916E-E883BCDD1F48}" presName="spaceBetweenRectangles" presStyleCnt="0"/>
      <dgm:spPr/>
    </dgm:pt>
    <dgm:pt modelId="{024DF975-BF8E-4776-8871-2ADD797BC2C0}" type="pres">
      <dgm:prSet presAssocID="{932A3CA2-20CF-4242-ABCC-010C670CA721}" presName="parentLin" presStyleCnt="0"/>
      <dgm:spPr/>
    </dgm:pt>
    <dgm:pt modelId="{975B2C06-5B8F-47DC-B778-4761E8E6B33A}" type="pres">
      <dgm:prSet presAssocID="{932A3CA2-20CF-4242-ABCC-010C670CA721}" presName="parentLeftMargin" presStyleLbl="node1" presStyleIdx="1" presStyleCnt="3"/>
      <dgm:spPr/>
    </dgm:pt>
    <dgm:pt modelId="{880DB43A-AA08-4F1A-9C98-12CB8D5C9CCD}" type="pres">
      <dgm:prSet presAssocID="{932A3CA2-20CF-4242-ABCC-010C670CA721}" presName="parentText" presStyleLbl="node1" presStyleIdx="2" presStyleCnt="3">
        <dgm:presLayoutVars>
          <dgm:chMax val="0"/>
          <dgm:bulletEnabled val="1"/>
        </dgm:presLayoutVars>
      </dgm:prSet>
      <dgm:spPr/>
    </dgm:pt>
    <dgm:pt modelId="{9401E29C-66F3-4E1D-B8D8-7F9015480652}" type="pres">
      <dgm:prSet presAssocID="{932A3CA2-20CF-4242-ABCC-010C670CA721}" presName="negativeSpace" presStyleCnt="0"/>
      <dgm:spPr/>
    </dgm:pt>
    <dgm:pt modelId="{37BC0939-6267-4D17-BFA9-EA18BF63FAC9}" type="pres">
      <dgm:prSet presAssocID="{932A3CA2-20CF-4242-ABCC-010C670CA721}" presName="childText" presStyleLbl="conFgAcc1" presStyleIdx="2" presStyleCnt="3">
        <dgm:presLayoutVars>
          <dgm:bulletEnabled val="1"/>
        </dgm:presLayoutVars>
      </dgm:prSet>
      <dgm:spPr/>
    </dgm:pt>
  </dgm:ptLst>
  <dgm:cxnLst>
    <dgm:cxn modelId="{2A7A8C13-B9A6-4738-8B42-9E9CC07D854C}" srcId="{1D4A752B-FD12-4DA6-B7EE-4D99E3E72CB8}" destId="{182C9A1D-4F59-4758-AB50-E6FA3903A2C2}" srcOrd="2" destOrd="0" parTransId="{F3989D40-1DA0-4EB9-B1C1-3237FB6915D4}" sibTransId="{6882453F-928B-4789-BFAA-52F5B6DAE8B6}"/>
    <dgm:cxn modelId="{A245A825-E7DA-425B-817C-3B5E6A010FD8}" type="presOf" srcId="{1D4A752B-FD12-4DA6-B7EE-4D99E3E72CB8}" destId="{C245F8C1-694C-4608-A3B1-FAF54FAF87DF}" srcOrd="0" destOrd="0" presId="urn:microsoft.com/office/officeart/2005/8/layout/list1"/>
    <dgm:cxn modelId="{6692C92D-91BC-48F4-863C-B9FE77664C64}" type="presOf" srcId="{4668B5FC-0F8D-40FB-A444-185196F7CEF4}" destId="{9E3381D5-5B42-4568-BA6A-97BB59E84995}" srcOrd="0" destOrd="1" presId="urn:microsoft.com/office/officeart/2005/8/layout/list1"/>
    <dgm:cxn modelId="{56D46330-1DF1-E04C-A4FE-12D7587D2B51}" srcId="{8AC011C3-0E4E-427E-AC2F-0DC93773232E}" destId="{9FA88692-696D-8946-B47B-08388DC31AC4}" srcOrd="0" destOrd="0" parTransId="{A91E9678-D24F-5F4C-815C-6950F1813E60}" sibTransId="{468BEC84-F4F4-064D-A659-03675FBBA89C}"/>
    <dgm:cxn modelId="{95AED03C-423B-410D-A99F-8FDBC0ACE2C5}" type="presOf" srcId="{182C9A1D-4F59-4758-AB50-E6FA3903A2C2}" destId="{9E3381D5-5B42-4568-BA6A-97BB59E84995}" srcOrd="0" destOrd="2" presId="urn:microsoft.com/office/officeart/2005/8/layout/list1"/>
    <dgm:cxn modelId="{F275F93C-2B14-4E6F-BB94-E045D09C1D7C}" type="presOf" srcId="{8AC011C3-0E4E-427E-AC2F-0DC93773232E}" destId="{EDC2677C-A5FF-46AA-82C8-934C266C35A4}" srcOrd="1" destOrd="0" presId="urn:microsoft.com/office/officeart/2005/8/layout/list1"/>
    <dgm:cxn modelId="{9EFFC26E-EB66-E741-A8A4-B3B297B88ACB}" srcId="{932A3CA2-20CF-4242-ABCC-010C670CA721}" destId="{DBD42C63-CF3E-984C-982C-5434BBC93083}" srcOrd="0" destOrd="0" parTransId="{E4040D2E-3E83-AF47-BFA3-55070231850E}" sibTransId="{FAC662C5-8FE9-4742-86A7-9769A6A7ECAB}"/>
    <dgm:cxn modelId="{01BE7D50-6AC9-734B-B538-2651F128E548}" type="presOf" srcId="{DBD42C63-CF3E-984C-982C-5434BBC93083}" destId="{37BC0939-6267-4D17-BFA9-EA18BF63FAC9}" srcOrd="0" destOrd="0" presId="urn:microsoft.com/office/officeart/2005/8/layout/list1"/>
    <dgm:cxn modelId="{8EFA5B54-4C1C-45C0-886E-5B54E9C769F0}" type="presOf" srcId="{CC2EF2C8-1BED-4894-8EE9-5DFA5B4946C0}" destId="{1F000B3D-DECF-4525-B884-A6F6F7ED855B}" srcOrd="0" destOrd="0" presId="urn:microsoft.com/office/officeart/2005/8/layout/list1"/>
    <dgm:cxn modelId="{58B44B8B-0465-45EE-A018-0364B084AA55}" srcId="{932A3CA2-20CF-4242-ABCC-010C670CA721}" destId="{FF30EDBD-6E48-43BF-9AF9-B0908BA256C9}" srcOrd="1" destOrd="0" parTransId="{930F2B15-8CCE-40D2-AF8A-DA2A708BF15A}" sibTransId="{76F500F5-FBF0-4B56-A168-B950C91F6A26}"/>
    <dgm:cxn modelId="{74B9F68C-477A-44B9-ADA7-2D1958344C94}" type="presOf" srcId="{EE0E0D4D-4FB7-4034-90FF-50DA79D4CA29}" destId="{622160F4-D5F4-4AFF-A1EE-0C20AC78AAF8}" srcOrd="0" destOrd="1" presId="urn:microsoft.com/office/officeart/2005/8/layout/list1"/>
    <dgm:cxn modelId="{E6C8BD91-9E17-45BB-9B0A-03B3A77E1187}" type="presOf" srcId="{FF30EDBD-6E48-43BF-9AF9-B0908BA256C9}" destId="{37BC0939-6267-4D17-BFA9-EA18BF63FAC9}" srcOrd="0" destOrd="1" presId="urn:microsoft.com/office/officeart/2005/8/layout/list1"/>
    <dgm:cxn modelId="{DE10D5AB-9233-4CDB-8D14-A82399A1F134}" srcId="{8AC011C3-0E4E-427E-AC2F-0DC93773232E}" destId="{EE0E0D4D-4FB7-4034-90FF-50DA79D4CA29}" srcOrd="1" destOrd="0" parTransId="{197523CB-9C64-4ABC-9580-C9645E679A36}" sibTransId="{1AA1AAAB-366D-45F9-9348-16628CCA49FD}"/>
    <dgm:cxn modelId="{1AE73CB1-21A1-4423-B532-76AEAC54CF2B}" type="presOf" srcId="{8AC011C3-0E4E-427E-AC2F-0DC93773232E}" destId="{48563B38-C482-489D-8B19-F19B00F53CE7}" srcOrd="0" destOrd="0" presId="urn:microsoft.com/office/officeart/2005/8/layout/list1"/>
    <dgm:cxn modelId="{69E829B2-FFC4-B94D-910A-96BFCEE60B45}" type="presOf" srcId="{A351F23B-2DFA-F845-8DCA-D33695AD384C}" destId="{9E3381D5-5B42-4568-BA6A-97BB59E84995}" srcOrd="0" destOrd="0" presId="urn:microsoft.com/office/officeart/2005/8/layout/list1"/>
    <dgm:cxn modelId="{5EAAADB4-47AA-4541-82F7-0ACC0C3F1237}" srcId="{1D4A752B-FD12-4DA6-B7EE-4D99E3E72CB8}" destId="{A351F23B-2DFA-F845-8DCA-D33695AD384C}" srcOrd="0" destOrd="0" parTransId="{9884F369-D00B-5749-90D7-C54B0ABA2E92}" sibTransId="{13F9A4AA-89F0-6A4B-A1FA-F2522201550C}"/>
    <dgm:cxn modelId="{99064AB6-4533-4A14-9A4A-2F505359306F}" srcId="{CC2EF2C8-1BED-4894-8EE9-5DFA5B4946C0}" destId="{1D4A752B-FD12-4DA6-B7EE-4D99E3E72CB8}" srcOrd="0" destOrd="0" parTransId="{CEE9AE36-8B60-415E-AD69-BC49CB947F1D}" sibTransId="{E5122A4D-4BBF-46E4-991D-A5210E173500}"/>
    <dgm:cxn modelId="{5636EBB9-0F23-4E33-A822-3D1ABDCE0E29}" type="presOf" srcId="{932A3CA2-20CF-4242-ABCC-010C670CA721}" destId="{975B2C06-5B8F-47DC-B778-4761E8E6B33A}" srcOrd="0" destOrd="0" presId="urn:microsoft.com/office/officeart/2005/8/layout/list1"/>
    <dgm:cxn modelId="{9B6AAFD2-6B26-43A8-9CEA-7CBD3C4034BF}" srcId="{1D4A752B-FD12-4DA6-B7EE-4D99E3E72CB8}" destId="{4668B5FC-0F8D-40FB-A444-185196F7CEF4}" srcOrd="1" destOrd="0" parTransId="{ED9582B0-973C-415E-82EB-5BD9190B362A}" sibTransId="{2F9A7228-11C8-46BA-8143-4D96A05015E4}"/>
    <dgm:cxn modelId="{0291C1D2-3065-4117-9F78-3D2D0BDCFBAA}" type="presOf" srcId="{932A3CA2-20CF-4242-ABCC-010C670CA721}" destId="{880DB43A-AA08-4F1A-9C98-12CB8D5C9CCD}" srcOrd="1" destOrd="0" presId="urn:microsoft.com/office/officeart/2005/8/layout/list1"/>
    <dgm:cxn modelId="{B58A38DD-FBD0-4310-A5A4-2AED6009BFD9}" srcId="{CC2EF2C8-1BED-4894-8EE9-5DFA5B4946C0}" destId="{8AC011C3-0E4E-427E-AC2F-0DC93773232E}" srcOrd="1" destOrd="0" parTransId="{DAD4C511-E024-4192-BE10-9C0DCB9A8A4F}" sibTransId="{56477559-E481-4873-916E-E883BCDD1F48}"/>
    <dgm:cxn modelId="{DB9F29E7-D183-4314-BF80-4F6D174F50CE}" type="presOf" srcId="{1D4A752B-FD12-4DA6-B7EE-4D99E3E72CB8}" destId="{67B6578D-5849-4FAB-84D4-91F3CB3A3FAE}" srcOrd="1" destOrd="0" presId="urn:microsoft.com/office/officeart/2005/8/layout/list1"/>
    <dgm:cxn modelId="{D75FE8E7-E3DD-457A-9F14-D09530915D57}" srcId="{CC2EF2C8-1BED-4894-8EE9-5DFA5B4946C0}" destId="{932A3CA2-20CF-4242-ABCC-010C670CA721}" srcOrd="2" destOrd="0" parTransId="{D0E0653F-A436-4BB5-9E78-29416810B6B6}" sibTransId="{9D594044-1F87-4CE8-836E-A4D7BCB94B34}"/>
    <dgm:cxn modelId="{377E1DF4-BD59-8946-B386-B043FFDD45A4}" type="presOf" srcId="{9FA88692-696D-8946-B47B-08388DC31AC4}" destId="{622160F4-D5F4-4AFF-A1EE-0C20AC78AAF8}" srcOrd="0" destOrd="0" presId="urn:microsoft.com/office/officeart/2005/8/layout/list1"/>
    <dgm:cxn modelId="{876D813B-EE87-4897-A7D3-360FC0D20805}" type="presParOf" srcId="{1F000B3D-DECF-4525-B884-A6F6F7ED855B}" destId="{9AE3AED4-8974-4EDD-BDCA-5B1566022A6C}" srcOrd="0" destOrd="0" presId="urn:microsoft.com/office/officeart/2005/8/layout/list1"/>
    <dgm:cxn modelId="{41392CAC-2C21-4D2D-8BAF-0637F20CE627}" type="presParOf" srcId="{9AE3AED4-8974-4EDD-BDCA-5B1566022A6C}" destId="{C245F8C1-694C-4608-A3B1-FAF54FAF87DF}" srcOrd="0" destOrd="0" presId="urn:microsoft.com/office/officeart/2005/8/layout/list1"/>
    <dgm:cxn modelId="{D03A9ECC-4748-4973-9216-C9F9774DDA98}" type="presParOf" srcId="{9AE3AED4-8974-4EDD-BDCA-5B1566022A6C}" destId="{67B6578D-5849-4FAB-84D4-91F3CB3A3FAE}" srcOrd="1" destOrd="0" presId="urn:microsoft.com/office/officeart/2005/8/layout/list1"/>
    <dgm:cxn modelId="{3E909CC0-FD8D-4D1F-912E-A025B0CF9557}" type="presParOf" srcId="{1F000B3D-DECF-4525-B884-A6F6F7ED855B}" destId="{81BEBE9D-DDA3-4649-B553-B2C32A5F101F}" srcOrd="1" destOrd="0" presId="urn:microsoft.com/office/officeart/2005/8/layout/list1"/>
    <dgm:cxn modelId="{72E734DE-5243-449B-9C50-A532E1D5704E}" type="presParOf" srcId="{1F000B3D-DECF-4525-B884-A6F6F7ED855B}" destId="{9E3381D5-5B42-4568-BA6A-97BB59E84995}" srcOrd="2" destOrd="0" presId="urn:microsoft.com/office/officeart/2005/8/layout/list1"/>
    <dgm:cxn modelId="{355A81C9-BB42-4440-B948-78E763C24AAA}" type="presParOf" srcId="{1F000B3D-DECF-4525-B884-A6F6F7ED855B}" destId="{B15A77EF-645D-4143-A214-C9A2FEE59964}" srcOrd="3" destOrd="0" presId="urn:microsoft.com/office/officeart/2005/8/layout/list1"/>
    <dgm:cxn modelId="{45E4F059-51CF-46F1-8E83-2D54E59D5514}" type="presParOf" srcId="{1F000B3D-DECF-4525-B884-A6F6F7ED855B}" destId="{531202E4-A94F-476D-95AE-C343C8FF0BD1}" srcOrd="4" destOrd="0" presId="urn:microsoft.com/office/officeart/2005/8/layout/list1"/>
    <dgm:cxn modelId="{B6E5C851-AA6F-48E3-BCAD-CBF29946A457}" type="presParOf" srcId="{531202E4-A94F-476D-95AE-C343C8FF0BD1}" destId="{48563B38-C482-489D-8B19-F19B00F53CE7}" srcOrd="0" destOrd="0" presId="urn:microsoft.com/office/officeart/2005/8/layout/list1"/>
    <dgm:cxn modelId="{BA3B7EEA-5772-487D-9B5C-74C64ADA22CD}" type="presParOf" srcId="{531202E4-A94F-476D-95AE-C343C8FF0BD1}" destId="{EDC2677C-A5FF-46AA-82C8-934C266C35A4}" srcOrd="1" destOrd="0" presId="urn:microsoft.com/office/officeart/2005/8/layout/list1"/>
    <dgm:cxn modelId="{8A4EF9A1-DD48-40A6-9FB6-194C9AC8CDFD}" type="presParOf" srcId="{1F000B3D-DECF-4525-B884-A6F6F7ED855B}" destId="{A53DF709-833B-4239-97DB-66CD4A9C4378}" srcOrd="5" destOrd="0" presId="urn:microsoft.com/office/officeart/2005/8/layout/list1"/>
    <dgm:cxn modelId="{1B5FEDF7-01AD-42BB-AF2B-B873F7B7BFE9}" type="presParOf" srcId="{1F000B3D-DECF-4525-B884-A6F6F7ED855B}" destId="{622160F4-D5F4-4AFF-A1EE-0C20AC78AAF8}" srcOrd="6" destOrd="0" presId="urn:microsoft.com/office/officeart/2005/8/layout/list1"/>
    <dgm:cxn modelId="{75F338FF-A5DB-47AF-B4C3-67D9D9D934DE}" type="presParOf" srcId="{1F000B3D-DECF-4525-B884-A6F6F7ED855B}" destId="{D7C53A4B-1424-4044-A183-96100CC05E3F}" srcOrd="7" destOrd="0" presId="urn:microsoft.com/office/officeart/2005/8/layout/list1"/>
    <dgm:cxn modelId="{81652912-C024-407B-80CD-A3C38F12ED27}" type="presParOf" srcId="{1F000B3D-DECF-4525-B884-A6F6F7ED855B}" destId="{024DF975-BF8E-4776-8871-2ADD797BC2C0}" srcOrd="8" destOrd="0" presId="urn:microsoft.com/office/officeart/2005/8/layout/list1"/>
    <dgm:cxn modelId="{8655010D-042B-496B-8739-7A5F62369F84}" type="presParOf" srcId="{024DF975-BF8E-4776-8871-2ADD797BC2C0}" destId="{975B2C06-5B8F-47DC-B778-4761E8E6B33A}" srcOrd="0" destOrd="0" presId="urn:microsoft.com/office/officeart/2005/8/layout/list1"/>
    <dgm:cxn modelId="{9463DE18-6490-4147-B36D-EF859E855E8F}" type="presParOf" srcId="{024DF975-BF8E-4776-8871-2ADD797BC2C0}" destId="{880DB43A-AA08-4F1A-9C98-12CB8D5C9CCD}" srcOrd="1" destOrd="0" presId="urn:microsoft.com/office/officeart/2005/8/layout/list1"/>
    <dgm:cxn modelId="{60B9CC6E-5665-4C6D-92C3-D6E97078CEC9}" type="presParOf" srcId="{1F000B3D-DECF-4525-B884-A6F6F7ED855B}" destId="{9401E29C-66F3-4E1D-B8D8-7F9015480652}" srcOrd="9" destOrd="0" presId="urn:microsoft.com/office/officeart/2005/8/layout/list1"/>
    <dgm:cxn modelId="{ADE2BB97-5691-4D2B-9CBD-5CE951BD962E}" type="presParOf" srcId="{1F000B3D-DECF-4525-B884-A6F6F7ED855B}" destId="{37BC0939-6267-4D17-BFA9-EA18BF63FAC9}"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FB084B-B697-4DC4-9A37-C3A9199EABB4}" type="doc">
      <dgm:prSet loTypeId="urn:microsoft.com/office/officeart/2005/8/layout/vProcess5" loCatId="process" qsTypeId="urn:microsoft.com/office/officeart/2005/8/quickstyle/simple1" qsCatId="simple" csTypeId="urn:microsoft.com/office/officeart/2005/8/colors/accent1_3" csCatId="accent1" phldr="1"/>
      <dgm:spPr/>
    </dgm:pt>
    <dgm:pt modelId="{ECC673BD-1D59-4FD3-97E0-76E76D8653EE}">
      <dgm:prSet phldrT="[Text]"/>
      <dgm:spPr/>
      <dgm:t>
        <a:bodyPr/>
        <a:lstStyle/>
        <a:p>
          <a:r>
            <a:rPr lang="en-US" dirty="0"/>
            <a:t>Judicial Vacancy Announced</a:t>
          </a:r>
        </a:p>
      </dgm:t>
    </dgm:pt>
    <dgm:pt modelId="{F7162FAA-918A-48B8-A45B-5F2282864FD2}" type="parTrans" cxnId="{CA39B6CA-59D1-4F87-8C1D-4AB6BC8694E5}">
      <dgm:prSet/>
      <dgm:spPr/>
      <dgm:t>
        <a:bodyPr/>
        <a:lstStyle/>
        <a:p>
          <a:endParaRPr lang="en-US"/>
        </a:p>
      </dgm:t>
    </dgm:pt>
    <dgm:pt modelId="{DA965BCA-8C33-4613-9569-A4B8C9417106}" type="sibTrans" cxnId="{CA39B6CA-59D1-4F87-8C1D-4AB6BC8694E5}">
      <dgm:prSet/>
      <dgm:spPr/>
      <dgm:t>
        <a:bodyPr/>
        <a:lstStyle/>
        <a:p>
          <a:endParaRPr lang="en-US"/>
        </a:p>
      </dgm:t>
    </dgm:pt>
    <dgm:pt modelId="{BF5ED1A9-11C1-4814-B267-14D708160EA0}">
      <dgm:prSet phldrT="[Text]"/>
      <dgm:spPr/>
      <dgm:t>
        <a:bodyPr/>
        <a:lstStyle/>
        <a:p>
          <a:r>
            <a:rPr lang="en-US" dirty="0"/>
            <a:t>Step 1: President Nominates</a:t>
          </a:r>
        </a:p>
      </dgm:t>
    </dgm:pt>
    <dgm:pt modelId="{DCBA7CEE-2883-482A-AB0F-6901E6508BD6}" type="parTrans" cxnId="{049BBD60-185D-446D-87BF-6E1D516DDAC1}">
      <dgm:prSet/>
      <dgm:spPr/>
      <dgm:t>
        <a:bodyPr/>
        <a:lstStyle/>
        <a:p>
          <a:endParaRPr lang="en-US"/>
        </a:p>
      </dgm:t>
    </dgm:pt>
    <dgm:pt modelId="{6C030238-6296-445D-815F-348F459AF776}" type="sibTrans" cxnId="{049BBD60-185D-446D-87BF-6E1D516DDAC1}">
      <dgm:prSet/>
      <dgm:spPr/>
      <dgm:t>
        <a:bodyPr/>
        <a:lstStyle/>
        <a:p>
          <a:endParaRPr lang="en-US"/>
        </a:p>
      </dgm:t>
    </dgm:pt>
    <dgm:pt modelId="{66698111-8D08-42BE-8EBE-03836C56A69A}">
      <dgm:prSet phldrT="[Text]"/>
      <dgm:spPr/>
      <dgm:t>
        <a:bodyPr/>
        <a:lstStyle/>
        <a:p>
          <a:r>
            <a:rPr lang="en-US" dirty="0"/>
            <a:t>Step 2: Senate Judiciary Committee Evaluates</a:t>
          </a:r>
        </a:p>
      </dgm:t>
    </dgm:pt>
    <dgm:pt modelId="{4AA878A1-D0DC-4039-802D-4B1201621B5B}" type="parTrans" cxnId="{BF20E8D4-48FC-4D26-9F51-39E291E20238}">
      <dgm:prSet/>
      <dgm:spPr/>
      <dgm:t>
        <a:bodyPr/>
        <a:lstStyle/>
        <a:p>
          <a:endParaRPr lang="en-US"/>
        </a:p>
      </dgm:t>
    </dgm:pt>
    <dgm:pt modelId="{EB7F33A3-5E7E-47EE-8197-B930F829C1AB}" type="sibTrans" cxnId="{BF20E8D4-48FC-4D26-9F51-39E291E20238}">
      <dgm:prSet/>
      <dgm:spPr/>
      <dgm:t>
        <a:bodyPr/>
        <a:lstStyle/>
        <a:p>
          <a:endParaRPr lang="en-US"/>
        </a:p>
      </dgm:t>
    </dgm:pt>
    <dgm:pt modelId="{0F0A6E9D-1D6F-4F26-A5B4-D2E3A0F8EEFE}">
      <dgm:prSet phldrT="[Text]"/>
      <dgm:spPr/>
      <dgm:t>
        <a:bodyPr/>
        <a:lstStyle/>
        <a:p>
          <a:r>
            <a:rPr lang="en-US" dirty="0"/>
            <a:t>Step 3: Senate Judiciary Committee Reports</a:t>
          </a:r>
        </a:p>
      </dgm:t>
    </dgm:pt>
    <dgm:pt modelId="{58DAB5B1-C2E5-4DDE-BF96-E1ED5A528254}" type="parTrans" cxnId="{72D3CF63-8179-441B-9A9D-5188CF80DAE0}">
      <dgm:prSet/>
      <dgm:spPr/>
      <dgm:t>
        <a:bodyPr/>
        <a:lstStyle/>
        <a:p>
          <a:endParaRPr lang="en-US"/>
        </a:p>
      </dgm:t>
    </dgm:pt>
    <dgm:pt modelId="{42D90955-E119-40CE-931B-BD4D17087C29}" type="sibTrans" cxnId="{72D3CF63-8179-441B-9A9D-5188CF80DAE0}">
      <dgm:prSet/>
      <dgm:spPr/>
      <dgm:t>
        <a:bodyPr/>
        <a:lstStyle/>
        <a:p>
          <a:endParaRPr lang="en-US"/>
        </a:p>
      </dgm:t>
    </dgm:pt>
    <dgm:pt modelId="{0812E824-E7C7-4524-8702-F3A4EA35C30B}">
      <dgm:prSet phldrT="[Text]"/>
      <dgm:spPr/>
      <dgm:t>
        <a:bodyPr/>
        <a:lstStyle/>
        <a:p>
          <a:r>
            <a:rPr lang="en-US" dirty="0"/>
            <a:t>Step 4: Senate Confirmation Vote</a:t>
          </a:r>
        </a:p>
      </dgm:t>
    </dgm:pt>
    <dgm:pt modelId="{76296FA5-83D7-49CB-AB17-B1B1DFEA9765}" type="parTrans" cxnId="{F6B3E359-1A72-4862-9840-1806FF310D9E}">
      <dgm:prSet/>
      <dgm:spPr/>
      <dgm:t>
        <a:bodyPr/>
        <a:lstStyle/>
        <a:p>
          <a:endParaRPr lang="en-US"/>
        </a:p>
      </dgm:t>
    </dgm:pt>
    <dgm:pt modelId="{929EEDC2-1A7F-4174-946F-A7D01A892CFA}" type="sibTrans" cxnId="{F6B3E359-1A72-4862-9840-1806FF310D9E}">
      <dgm:prSet/>
      <dgm:spPr/>
      <dgm:t>
        <a:bodyPr/>
        <a:lstStyle/>
        <a:p>
          <a:endParaRPr lang="en-US"/>
        </a:p>
      </dgm:t>
    </dgm:pt>
    <dgm:pt modelId="{FBD2FE35-0A5F-4774-8CE2-8ECDE7FCD582}" type="pres">
      <dgm:prSet presAssocID="{A4FB084B-B697-4DC4-9A37-C3A9199EABB4}" presName="outerComposite" presStyleCnt="0">
        <dgm:presLayoutVars>
          <dgm:chMax val="5"/>
          <dgm:dir/>
          <dgm:resizeHandles val="exact"/>
        </dgm:presLayoutVars>
      </dgm:prSet>
      <dgm:spPr/>
    </dgm:pt>
    <dgm:pt modelId="{ECC90EDC-75DC-42F4-BEA5-B11FEA9CA3AA}" type="pres">
      <dgm:prSet presAssocID="{A4FB084B-B697-4DC4-9A37-C3A9199EABB4}" presName="dummyMaxCanvas" presStyleCnt="0">
        <dgm:presLayoutVars/>
      </dgm:prSet>
      <dgm:spPr/>
    </dgm:pt>
    <dgm:pt modelId="{C01507A5-05CD-442A-9BDB-5224C1D6E2E2}" type="pres">
      <dgm:prSet presAssocID="{A4FB084B-B697-4DC4-9A37-C3A9199EABB4}" presName="FiveNodes_1" presStyleLbl="node1" presStyleIdx="0" presStyleCnt="5">
        <dgm:presLayoutVars>
          <dgm:bulletEnabled val="1"/>
        </dgm:presLayoutVars>
      </dgm:prSet>
      <dgm:spPr/>
    </dgm:pt>
    <dgm:pt modelId="{2BE4C964-2D5E-447C-9A11-12F03436A7AB}" type="pres">
      <dgm:prSet presAssocID="{A4FB084B-B697-4DC4-9A37-C3A9199EABB4}" presName="FiveNodes_2" presStyleLbl="node1" presStyleIdx="1" presStyleCnt="5">
        <dgm:presLayoutVars>
          <dgm:bulletEnabled val="1"/>
        </dgm:presLayoutVars>
      </dgm:prSet>
      <dgm:spPr/>
    </dgm:pt>
    <dgm:pt modelId="{1EDCAF55-2CC0-4EC1-B40A-7DC760338113}" type="pres">
      <dgm:prSet presAssocID="{A4FB084B-B697-4DC4-9A37-C3A9199EABB4}" presName="FiveNodes_3" presStyleLbl="node1" presStyleIdx="2" presStyleCnt="5">
        <dgm:presLayoutVars>
          <dgm:bulletEnabled val="1"/>
        </dgm:presLayoutVars>
      </dgm:prSet>
      <dgm:spPr/>
    </dgm:pt>
    <dgm:pt modelId="{92D69F9A-9EC0-4748-BDF7-4D0625AB2BBC}" type="pres">
      <dgm:prSet presAssocID="{A4FB084B-B697-4DC4-9A37-C3A9199EABB4}" presName="FiveNodes_4" presStyleLbl="node1" presStyleIdx="3" presStyleCnt="5">
        <dgm:presLayoutVars>
          <dgm:bulletEnabled val="1"/>
        </dgm:presLayoutVars>
      </dgm:prSet>
      <dgm:spPr/>
    </dgm:pt>
    <dgm:pt modelId="{85E4312E-A3B9-46A0-9328-F80376D0447C}" type="pres">
      <dgm:prSet presAssocID="{A4FB084B-B697-4DC4-9A37-C3A9199EABB4}" presName="FiveNodes_5" presStyleLbl="node1" presStyleIdx="4" presStyleCnt="5" custLinFactNeighborX="0" custLinFactNeighborY="0">
        <dgm:presLayoutVars>
          <dgm:bulletEnabled val="1"/>
        </dgm:presLayoutVars>
      </dgm:prSet>
      <dgm:spPr/>
    </dgm:pt>
    <dgm:pt modelId="{E4B4E2FD-D82A-48C2-A868-16E2A906A161}" type="pres">
      <dgm:prSet presAssocID="{A4FB084B-B697-4DC4-9A37-C3A9199EABB4}" presName="FiveConn_1-2" presStyleLbl="fgAccFollowNode1" presStyleIdx="0" presStyleCnt="4">
        <dgm:presLayoutVars>
          <dgm:bulletEnabled val="1"/>
        </dgm:presLayoutVars>
      </dgm:prSet>
      <dgm:spPr/>
    </dgm:pt>
    <dgm:pt modelId="{571D8AE5-5FFF-4085-932F-C57DEE7CB179}" type="pres">
      <dgm:prSet presAssocID="{A4FB084B-B697-4DC4-9A37-C3A9199EABB4}" presName="FiveConn_2-3" presStyleLbl="fgAccFollowNode1" presStyleIdx="1" presStyleCnt="4">
        <dgm:presLayoutVars>
          <dgm:bulletEnabled val="1"/>
        </dgm:presLayoutVars>
      </dgm:prSet>
      <dgm:spPr/>
    </dgm:pt>
    <dgm:pt modelId="{0DC2B097-F9BC-44D8-AD16-5EA697D5B311}" type="pres">
      <dgm:prSet presAssocID="{A4FB084B-B697-4DC4-9A37-C3A9199EABB4}" presName="FiveConn_3-4" presStyleLbl="fgAccFollowNode1" presStyleIdx="2" presStyleCnt="4">
        <dgm:presLayoutVars>
          <dgm:bulletEnabled val="1"/>
        </dgm:presLayoutVars>
      </dgm:prSet>
      <dgm:spPr/>
    </dgm:pt>
    <dgm:pt modelId="{1352E64B-9605-4982-B03F-FFC332DA2463}" type="pres">
      <dgm:prSet presAssocID="{A4FB084B-B697-4DC4-9A37-C3A9199EABB4}" presName="FiveConn_4-5" presStyleLbl="fgAccFollowNode1" presStyleIdx="3" presStyleCnt="4">
        <dgm:presLayoutVars>
          <dgm:bulletEnabled val="1"/>
        </dgm:presLayoutVars>
      </dgm:prSet>
      <dgm:spPr/>
    </dgm:pt>
    <dgm:pt modelId="{403CD272-52EA-493A-930D-8E9831D574E5}" type="pres">
      <dgm:prSet presAssocID="{A4FB084B-B697-4DC4-9A37-C3A9199EABB4}" presName="FiveNodes_1_text" presStyleLbl="node1" presStyleIdx="4" presStyleCnt="5">
        <dgm:presLayoutVars>
          <dgm:bulletEnabled val="1"/>
        </dgm:presLayoutVars>
      </dgm:prSet>
      <dgm:spPr/>
    </dgm:pt>
    <dgm:pt modelId="{ACC18C72-7B9D-4FE3-9C56-31C0EC93A226}" type="pres">
      <dgm:prSet presAssocID="{A4FB084B-B697-4DC4-9A37-C3A9199EABB4}" presName="FiveNodes_2_text" presStyleLbl="node1" presStyleIdx="4" presStyleCnt="5">
        <dgm:presLayoutVars>
          <dgm:bulletEnabled val="1"/>
        </dgm:presLayoutVars>
      </dgm:prSet>
      <dgm:spPr/>
    </dgm:pt>
    <dgm:pt modelId="{07718F40-1F51-4093-BC99-0FB0FE87DEB8}" type="pres">
      <dgm:prSet presAssocID="{A4FB084B-B697-4DC4-9A37-C3A9199EABB4}" presName="FiveNodes_3_text" presStyleLbl="node1" presStyleIdx="4" presStyleCnt="5">
        <dgm:presLayoutVars>
          <dgm:bulletEnabled val="1"/>
        </dgm:presLayoutVars>
      </dgm:prSet>
      <dgm:spPr/>
    </dgm:pt>
    <dgm:pt modelId="{470AA743-324F-456B-A9A1-5BB85EFA55E0}" type="pres">
      <dgm:prSet presAssocID="{A4FB084B-B697-4DC4-9A37-C3A9199EABB4}" presName="FiveNodes_4_text" presStyleLbl="node1" presStyleIdx="4" presStyleCnt="5">
        <dgm:presLayoutVars>
          <dgm:bulletEnabled val="1"/>
        </dgm:presLayoutVars>
      </dgm:prSet>
      <dgm:spPr/>
    </dgm:pt>
    <dgm:pt modelId="{5148E23C-DFF5-46F2-BB32-720A9982BB11}" type="pres">
      <dgm:prSet presAssocID="{A4FB084B-B697-4DC4-9A37-C3A9199EABB4}" presName="FiveNodes_5_text" presStyleLbl="node1" presStyleIdx="4" presStyleCnt="5">
        <dgm:presLayoutVars>
          <dgm:bulletEnabled val="1"/>
        </dgm:presLayoutVars>
      </dgm:prSet>
      <dgm:spPr/>
    </dgm:pt>
  </dgm:ptLst>
  <dgm:cxnLst>
    <dgm:cxn modelId="{5C301007-CF8D-4601-B075-6C7FAC8CCF97}" type="presOf" srcId="{66698111-8D08-42BE-8EBE-03836C56A69A}" destId="{07718F40-1F51-4093-BC99-0FB0FE87DEB8}" srcOrd="1" destOrd="0" presId="urn:microsoft.com/office/officeart/2005/8/layout/vProcess5"/>
    <dgm:cxn modelId="{4B02DE0E-1D1F-4EC8-973E-2487CCDF07CE}" type="presOf" srcId="{EB7F33A3-5E7E-47EE-8197-B930F829C1AB}" destId="{0DC2B097-F9BC-44D8-AD16-5EA697D5B311}" srcOrd="0" destOrd="0" presId="urn:microsoft.com/office/officeart/2005/8/layout/vProcess5"/>
    <dgm:cxn modelId="{44352B12-F17C-4FE8-B6FC-B27BFEAB9910}" type="presOf" srcId="{0812E824-E7C7-4524-8702-F3A4EA35C30B}" destId="{5148E23C-DFF5-46F2-BB32-720A9982BB11}" srcOrd="1" destOrd="0" presId="urn:microsoft.com/office/officeart/2005/8/layout/vProcess5"/>
    <dgm:cxn modelId="{575D6F15-C1BB-4E25-8D47-5B691932F7E3}" type="presOf" srcId="{A4FB084B-B697-4DC4-9A37-C3A9199EABB4}" destId="{FBD2FE35-0A5F-4774-8CE2-8ECDE7FCD582}" srcOrd="0" destOrd="0" presId="urn:microsoft.com/office/officeart/2005/8/layout/vProcess5"/>
    <dgm:cxn modelId="{1EB53536-285E-4C2D-BB86-632177149B8A}" type="presOf" srcId="{ECC673BD-1D59-4FD3-97E0-76E76D8653EE}" destId="{403CD272-52EA-493A-930D-8E9831D574E5}" srcOrd="1" destOrd="0" presId="urn:microsoft.com/office/officeart/2005/8/layout/vProcess5"/>
    <dgm:cxn modelId="{C573CE3A-19B2-4465-BE18-7FC37C672463}" type="presOf" srcId="{42D90955-E119-40CE-931B-BD4D17087C29}" destId="{1352E64B-9605-4982-B03F-FFC332DA2463}" srcOrd="0" destOrd="0" presId="urn:microsoft.com/office/officeart/2005/8/layout/vProcess5"/>
    <dgm:cxn modelId="{5AD1AF5B-027B-47C7-A224-188EC8C8B248}" type="presOf" srcId="{0812E824-E7C7-4524-8702-F3A4EA35C30B}" destId="{85E4312E-A3B9-46A0-9328-F80376D0447C}" srcOrd="0" destOrd="0" presId="urn:microsoft.com/office/officeart/2005/8/layout/vProcess5"/>
    <dgm:cxn modelId="{049BBD60-185D-446D-87BF-6E1D516DDAC1}" srcId="{A4FB084B-B697-4DC4-9A37-C3A9199EABB4}" destId="{BF5ED1A9-11C1-4814-B267-14D708160EA0}" srcOrd="1" destOrd="0" parTransId="{DCBA7CEE-2883-482A-AB0F-6901E6508BD6}" sibTransId="{6C030238-6296-445D-815F-348F459AF776}"/>
    <dgm:cxn modelId="{72D3CF63-8179-441B-9A9D-5188CF80DAE0}" srcId="{A4FB084B-B697-4DC4-9A37-C3A9199EABB4}" destId="{0F0A6E9D-1D6F-4F26-A5B4-D2E3A0F8EEFE}" srcOrd="3" destOrd="0" parTransId="{58DAB5B1-C2E5-4DDE-BF96-E1ED5A528254}" sibTransId="{42D90955-E119-40CE-931B-BD4D17087C29}"/>
    <dgm:cxn modelId="{A97F6B48-EA31-4C79-A66A-F39512658372}" type="presOf" srcId="{0F0A6E9D-1D6F-4F26-A5B4-D2E3A0F8EEFE}" destId="{92D69F9A-9EC0-4748-BDF7-4D0625AB2BBC}" srcOrd="0" destOrd="0" presId="urn:microsoft.com/office/officeart/2005/8/layout/vProcess5"/>
    <dgm:cxn modelId="{45928872-4243-4CC5-936A-059DB1AA3492}" type="presOf" srcId="{0F0A6E9D-1D6F-4F26-A5B4-D2E3A0F8EEFE}" destId="{470AA743-324F-456B-A9A1-5BB85EFA55E0}" srcOrd="1" destOrd="0" presId="urn:microsoft.com/office/officeart/2005/8/layout/vProcess5"/>
    <dgm:cxn modelId="{7A480856-F422-43E4-B0CE-6F4EE406178B}" type="presOf" srcId="{DA965BCA-8C33-4613-9569-A4B8C9417106}" destId="{E4B4E2FD-D82A-48C2-A868-16E2A906A161}" srcOrd="0" destOrd="0" presId="urn:microsoft.com/office/officeart/2005/8/layout/vProcess5"/>
    <dgm:cxn modelId="{F6B3E359-1A72-4862-9840-1806FF310D9E}" srcId="{A4FB084B-B697-4DC4-9A37-C3A9199EABB4}" destId="{0812E824-E7C7-4524-8702-F3A4EA35C30B}" srcOrd="4" destOrd="0" parTransId="{76296FA5-83D7-49CB-AB17-B1B1DFEA9765}" sibTransId="{929EEDC2-1A7F-4174-946F-A7D01A892CFA}"/>
    <dgm:cxn modelId="{BA9A407B-232E-430D-9BD1-E144E4EB839B}" type="presOf" srcId="{6C030238-6296-445D-815F-348F459AF776}" destId="{571D8AE5-5FFF-4085-932F-C57DEE7CB179}" srcOrd="0" destOrd="0" presId="urn:microsoft.com/office/officeart/2005/8/layout/vProcess5"/>
    <dgm:cxn modelId="{B0F47791-BCBA-4AA1-8BE1-12C8D4BD848A}" type="presOf" srcId="{BF5ED1A9-11C1-4814-B267-14D708160EA0}" destId="{ACC18C72-7B9D-4FE3-9C56-31C0EC93A226}" srcOrd="1" destOrd="0" presId="urn:microsoft.com/office/officeart/2005/8/layout/vProcess5"/>
    <dgm:cxn modelId="{5142F694-2337-41BB-8368-402EF5B392D0}" type="presOf" srcId="{66698111-8D08-42BE-8EBE-03836C56A69A}" destId="{1EDCAF55-2CC0-4EC1-B40A-7DC760338113}" srcOrd="0" destOrd="0" presId="urn:microsoft.com/office/officeart/2005/8/layout/vProcess5"/>
    <dgm:cxn modelId="{CA39B6CA-59D1-4F87-8C1D-4AB6BC8694E5}" srcId="{A4FB084B-B697-4DC4-9A37-C3A9199EABB4}" destId="{ECC673BD-1D59-4FD3-97E0-76E76D8653EE}" srcOrd="0" destOrd="0" parTransId="{F7162FAA-918A-48B8-A45B-5F2282864FD2}" sibTransId="{DA965BCA-8C33-4613-9569-A4B8C9417106}"/>
    <dgm:cxn modelId="{9628C5D2-EB87-48D6-B81E-2E869C8565BA}" type="presOf" srcId="{BF5ED1A9-11C1-4814-B267-14D708160EA0}" destId="{2BE4C964-2D5E-447C-9A11-12F03436A7AB}" srcOrd="0" destOrd="0" presId="urn:microsoft.com/office/officeart/2005/8/layout/vProcess5"/>
    <dgm:cxn modelId="{BF20E8D4-48FC-4D26-9F51-39E291E20238}" srcId="{A4FB084B-B697-4DC4-9A37-C3A9199EABB4}" destId="{66698111-8D08-42BE-8EBE-03836C56A69A}" srcOrd="2" destOrd="0" parTransId="{4AA878A1-D0DC-4039-802D-4B1201621B5B}" sibTransId="{EB7F33A3-5E7E-47EE-8197-B930F829C1AB}"/>
    <dgm:cxn modelId="{7DBA04DD-9C90-41B9-96B1-1D0BA0CF91EE}" type="presOf" srcId="{ECC673BD-1D59-4FD3-97E0-76E76D8653EE}" destId="{C01507A5-05CD-442A-9BDB-5224C1D6E2E2}" srcOrd="0" destOrd="0" presId="urn:microsoft.com/office/officeart/2005/8/layout/vProcess5"/>
    <dgm:cxn modelId="{89A1C0AB-379F-406F-B742-602D66087E5F}" type="presParOf" srcId="{FBD2FE35-0A5F-4774-8CE2-8ECDE7FCD582}" destId="{ECC90EDC-75DC-42F4-BEA5-B11FEA9CA3AA}" srcOrd="0" destOrd="0" presId="urn:microsoft.com/office/officeart/2005/8/layout/vProcess5"/>
    <dgm:cxn modelId="{A39B648C-F5E1-4304-A24F-10125F30B810}" type="presParOf" srcId="{FBD2FE35-0A5F-4774-8CE2-8ECDE7FCD582}" destId="{C01507A5-05CD-442A-9BDB-5224C1D6E2E2}" srcOrd="1" destOrd="0" presId="urn:microsoft.com/office/officeart/2005/8/layout/vProcess5"/>
    <dgm:cxn modelId="{B9FE53BC-3AF8-4846-9542-040E9E763BAF}" type="presParOf" srcId="{FBD2FE35-0A5F-4774-8CE2-8ECDE7FCD582}" destId="{2BE4C964-2D5E-447C-9A11-12F03436A7AB}" srcOrd="2" destOrd="0" presId="urn:microsoft.com/office/officeart/2005/8/layout/vProcess5"/>
    <dgm:cxn modelId="{FEA0434C-D3F5-46C9-90D9-A81AF67604FC}" type="presParOf" srcId="{FBD2FE35-0A5F-4774-8CE2-8ECDE7FCD582}" destId="{1EDCAF55-2CC0-4EC1-B40A-7DC760338113}" srcOrd="3" destOrd="0" presId="urn:microsoft.com/office/officeart/2005/8/layout/vProcess5"/>
    <dgm:cxn modelId="{7EF29B5B-BEF7-4B93-B844-E0AD7F6ECA0F}" type="presParOf" srcId="{FBD2FE35-0A5F-4774-8CE2-8ECDE7FCD582}" destId="{92D69F9A-9EC0-4748-BDF7-4D0625AB2BBC}" srcOrd="4" destOrd="0" presId="urn:microsoft.com/office/officeart/2005/8/layout/vProcess5"/>
    <dgm:cxn modelId="{8C3BECFC-87C9-4E15-AAA8-84B37604571C}" type="presParOf" srcId="{FBD2FE35-0A5F-4774-8CE2-8ECDE7FCD582}" destId="{85E4312E-A3B9-46A0-9328-F80376D0447C}" srcOrd="5" destOrd="0" presId="urn:microsoft.com/office/officeart/2005/8/layout/vProcess5"/>
    <dgm:cxn modelId="{9AA2BBF8-3B6A-4821-8617-5C48BCF2AABC}" type="presParOf" srcId="{FBD2FE35-0A5F-4774-8CE2-8ECDE7FCD582}" destId="{E4B4E2FD-D82A-48C2-A868-16E2A906A161}" srcOrd="6" destOrd="0" presId="urn:microsoft.com/office/officeart/2005/8/layout/vProcess5"/>
    <dgm:cxn modelId="{1146FA4F-7A84-432B-AC7F-188A604B8E43}" type="presParOf" srcId="{FBD2FE35-0A5F-4774-8CE2-8ECDE7FCD582}" destId="{571D8AE5-5FFF-4085-932F-C57DEE7CB179}" srcOrd="7" destOrd="0" presId="urn:microsoft.com/office/officeart/2005/8/layout/vProcess5"/>
    <dgm:cxn modelId="{8551196D-9B2C-4EE9-92C1-1CDF4AA0563F}" type="presParOf" srcId="{FBD2FE35-0A5F-4774-8CE2-8ECDE7FCD582}" destId="{0DC2B097-F9BC-44D8-AD16-5EA697D5B311}" srcOrd="8" destOrd="0" presId="urn:microsoft.com/office/officeart/2005/8/layout/vProcess5"/>
    <dgm:cxn modelId="{CF153175-6E7D-4301-9CDD-99528EC55D91}" type="presParOf" srcId="{FBD2FE35-0A5F-4774-8CE2-8ECDE7FCD582}" destId="{1352E64B-9605-4982-B03F-FFC332DA2463}" srcOrd="9" destOrd="0" presId="urn:microsoft.com/office/officeart/2005/8/layout/vProcess5"/>
    <dgm:cxn modelId="{A5CB02AA-ABD8-4F78-87BA-C027C4EC1338}" type="presParOf" srcId="{FBD2FE35-0A5F-4774-8CE2-8ECDE7FCD582}" destId="{403CD272-52EA-493A-930D-8E9831D574E5}" srcOrd="10" destOrd="0" presId="urn:microsoft.com/office/officeart/2005/8/layout/vProcess5"/>
    <dgm:cxn modelId="{D9C9DEAC-AFFB-4F28-BE65-9A7AD367FA3E}" type="presParOf" srcId="{FBD2FE35-0A5F-4774-8CE2-8ECDE7FCD582}" destId="{ACC18C72-7B9D-4FE3-9C56-31C0EC93A226}" srcOrd="11" destOrd="0" presId="urn:microsoft.com/office/officeart/2005/8/layout/vProcess5"/>
    <dgm:cxn modelId="{F224D220-2BA9-4643-94C6-6584A6276416}" type="presParOf" srcId="{FBD2FE35-0A5F-4774-8CE2-8ECDE7FCD582}" destId="{07718F40-1F51-4093-BC99-0FB0FE87DEB8}" srcOrd="12" destOrd="0" presId="urn:microsoft.com/office/officeart/2005/8/layout/vProcess5"/>
    <dgm:cxn modelId="{4755E7C4-D924-4744-9B7F-779D93382F68}" type="presParOf" srcId="{FBD2FE35-0A5F-4774-8CE2-8ECDE7FCD582}" destId="{470AA743-324F-456B-A9A1-5BB85EFA55E0}" srcOrd="13" destOrd="0" presId="urn:microsoft.com/office/officeart/2005/8/layout/vProcess5"/>
    <dgm:cxn modelId="{BC75E319-5CD7-4C85-922E-4A5A8E133625}" type="presParOf" srcId="{FBD2FE35-0A5F-4774-8CE2-8ECDE7FCD582}" destId="{5148E23C-DFF5-46F2-BB32-720A9982BB11}"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3C2AF4B-C218-42ED-A94F-51437BB696B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79BE1B5F-D0B7-4B22-BCEA-661AEC2FE31A}">
      <dgm:prSet phldrT="[Text]"/>
      <dgm:spPr/>
      <dgm:t>
        <a:bodyPr/>
        <a:lstStyle/>
        <a:p>
          <a:r>
            <a:rPr lang="en-US"/>
            <a:t>85 Confirmations</a:t>
          </a:r>
        </a:p>
      </dgm:t>
    </dgm:pt>
    <dgm:pt modelId="{10FC6B89-2D8B-4FD0-A530-8EED197598D4}" type="parTrans" cxnId="{57B69AA6-80E1-4AFF-B34D-1454FD186EC2}">
      <dgm:prSet/>
      <dgm:spPr/>
      <dgm:t>
        <a:bodyPr/>
        <a:lstStyle/>
        <a:p>
          <a:endParaRPr lang="en-US"/>
        </a:p>
      </dgm:t>
    </dgm:pt>
    <dgm:pt modelId="{77027F89-CE36-4E4B-8AD9-6AC1BDADBCCB}" type="sibTrans" cxnId="{57B69AA6-80E1-4AFF-B34D-1454FD186EC2}">
      <dgm:prSet/>
      <dgm:spPr/>
      <dgm:t>
        <a:bodyPr/>
        <a:lstStyle/>
        <a:p>
          <a:endParaRPr lang="en-US"/>
        </a:p>
      </dgm:t>
    </dgm:pt>
    <dgm:pt modelId="{AD83E0E9-9AF2-45A6-959D-40D8A4BBA76B}">
      <dgm:prSet phldrT="[Text]"/>
      <dgm:spPr/>
      <dgm:t>
        <a:bodyPr/>
        <a:lstStyle/>
        <a:p>
          <a:r>
            <a:rPr lang="en-US"/>
            <a:t>2 Supreme Court Justices</a:t>
          </a:r>
        </a:p>
      </dgm:t>
    </dgm:pt>
    <dgm:pt modelId="{33D9E5C3-0C61-4613-971C-DDA3D0F660C8}" type="parTrans" cxnId="{E8CA0187-F2EA-459D-B013-C327E0BB605A}">
      <dgm:prSet/>
      <dgm:spPr/>
      <dgm:t>
        <a:bodyPr/>
        <a:lstStyle/>
        <a:p>
          <a:endParaRPr lang="en-US"/>
        </a:p>
      </dgm:t>
    </dgm:pt>
    <dgm:pt modelId="{BFDD2DB2-F5CC-403D-ADE6-52A4307EF0E0}" type="sibTrans" cxnId="{E8CA0187-F2EA-459D-B013-C327E0BB605A}">
      <dgm:prSet/>
      <dgm:spPr/>
      <dgm:t>
        <a:bodyPr/>
        <a:lstStyle/>
        <a:p>
          <a:endParaRPr lang="en-US"/>
        </a:p>
      </dgm:t>
    </dgm:pt>
    <dgm:pt modelId="{DAD788BF-535F-46E5-B4FB-4ED973E5D5B4}">
      <dgm:prSet phldrT="[Text]"/>
      <dgm:spPr/>
      <dgm:t>
        <a:bodyPr/>
        <a:lstStyle/>
        <a:p>
          <a:r>
            <a:rPr lang="en-US" dirty="0"/>
            <a:t>48 Pending Nominations</a:t>
          </a:r>
        </a:p>
      </dgm:t>
    </dgm:pt>
    <dgm:pt modelId="{7AF028AD-C94E-40D7-8A75-0300F2BAEBA9}" type="parTrans" cxnId="{9B2C4728-324C-4FBB-8DFE-48501BD9E3CA}">
      <dgm:prSet/>
      <dgm:spPr/>
      <dgm:t>
        <a:bodyPr/>
        <a:lstStyle/>
        <a:p>
          <a:endParaRPr lang="en-US"/>
        </a:p>
      </dgm:t>
    </dgm:pt>
    <dgm:pt modelId="{1C801B85-CE6F-4277-BC80-D4AF174ABC0D}" type="sibTrans" cxnId="{9B2C4728-324C-4FBB-8DFE-48501BD9E3CA}">
      <dgm:prSet/>
      <dgm:spPr/>
      <dgm:t>
        <a:bodyPr/>
        <a:lstStyle/>
        <a:p>
          <a:endParaRPr lang="en-US"/>
        </a:p>
      </dgm:t>
    </dgm:pt>
    <dgm:pt modelId="{2C7B8919-1142-4AA6-BDA1-300B4F6A8C8C}">
      <dgm:prSet phldrT="[Text]"/>
      <dgm:spPr/>
      <dgm:t>
        <a:bodyPr/>
        <a:lstStyle/>
        <a:p>
          <a:r>
            <a:rPr lang="en-US" dirty="0"/>
            <a:t>9 Circuit Court Nominees</a:t>
          </a:r>
        </a:p>
      </dgm:t>
    </dgm:pt>
    <dgm:pt modelId="{6DC8C0BA-2224-4F79-A535-BE495EC4AB2F}" type="parTrans" cxnId="{FCC3F5AC-49ED-4600-A64F-2863D1CDDEF6}">
      <dgm:prSet/>
      <dgm:spPr/>
      <dgm:t>
        <a:bodyPr/>
        <a:lstStyle/>
        <a:p>
          <a:endParaRPr lang="en-US"/>
        </a:p>
      </dgm:t>
    </dgm:pt>
    <dgm:pt modelId="{2BE4103C-0768-426C-8D4E-912EBAAEFD3A}" type="sibTrans" cxnId="{FCC3F5AC-49ED-4600-A64F-2863D1CDDEF6}">
      <dgm:prSet/>
      <dgm:spPr/>
      <dgm:t>
        <a:bodyPr/>
        <a:lstStyle/>
        <a:p>
          <a:endParaRPr lang="en-US"/>
        </a:p>
      </dgm:t>
    </dgm:pt>
    <dgm:pt modelId="{F6806410-E3ED-41AF-96AA-6DAE149522D6}">
      <dgm:prSet phldrT="[Text]"/>
      <dgm:spPr/>
      <dgm:t>
        <a:bodyPr/>
        <a:lstStyle/>
        <a:p>
          <a:r>
            <a:rPr lang="en-US" dirty="0"/>
            <a:t>37 District Court Nominees</a:t>
          </a:r>
        </a:p>
      </dgm:t>
    </dgm:pt>
    <dgm:pt modelId="{AD64E4C7-77AC-473E-B114-83F281F8350E}" type="parTrans" cxnId="{ACB2890E-1B69-486C-AFB0-2097772DDE6C}">
      <dgm:prSet/>
      <dgm:spPr/>
      <dgm:t>
        <a:bodyPr/>
        <a:lstStyle/>
        <a:p>
          <a:endParaRPr lang="en-US"/>
        </a:p>
      </dgm:t>
    </dgm:pt>
    <dgm:pt modelId="{05331DD5-C3B1-44D5-B2D5-088936E17621}" type="sibTrans" cxnId="{ACB2890E-1B69-486C-AFB0-2097772DDE6C}">
      <dgm:prSet/>
      <dgm:spPr/>
      <dgm:t>
        <a:bodyPr/>
        <a:lstStyle/>
        <a:p>
          <a:endParaRPr lang="en-US"/>
        </a:p>
      </dgm:t>
    </dgm:pt>
    <dgm:pt modelId="{629C484E-E7A7-4A48-8D05-B51D5111E664}">
      <dgm:prSet phldrT="[Text]"/>
      <dgm:spPr/>
      <dgm:t>
        <a:bodyPr/>
        <a:lstStyle/>
        <a:p>
          <a:r>
            <a:rPr lang="en-US"/>
            <a:t>105 </a:t>
          </a:r>
          <a:r>
            <a:rPr lang="en-US" dirty="0"/>
            <a:t>More Vacancies Waiting for Nominees</a:t>
          </a:r>
        </a:p>
      </dgm:t>
    </dgm:pt>
    <dgm:pt modelId="{B6822478-B473-463A-9C15-D710934AA848}" type="parTrans" cxnId="{57178AA6-7B16-4B30-8EB7-A4405398BB43}">
      <dgm:prSet/>
      <dgm:spPr/>
      <dgm:t>
        <a:bodyPr/>
        <a:lstStyle/>
        <a:p>
          <a:endParaRPr lang="en-US"/>
        </a:p>
      </dgm:t>
    </dgm:pt>
    <dgm:pt modelId="{F0E279A9-6E52-47C9-9F9B-403CA12BACC8}" type="sibTrans" cxnId="{57178AA6-7B16-4B30-8EB7-A4405398BB43}">
      <dgm:prSet/>
      <dgm:spPr/>
      <dgm:t>
        <a:bodyPr/>
        <a:lstStyle/>
        <a:p>
          <a:endParaRPr lang="en-US"/>
        </a:p>
      </dgm:t>
    </dgm:pt>
    <dgm:pt modelId="{16F70ADF-076F-4CE5-BC38-B13763CAFFFC}">
      <dgm:prSet phldrT="[Text]"/>
      <dgm:spPr/>
      <dgm:t>
        <a:bodyPr/>
        <a:lstStyle/>
        <a:p>
          <a:r>
            <a:rPr lang="en-US" dirty="0"/>
            <a:t>6 Circuit Court Vacancies</a:t>
          </a:r>
        </a:p>
      </dgm:t>
    </dgm:pt>
    <dgm:pt modelId="{FD408C45-449D-4B94-9D59-388004A5CDDC}" type="parTrans" cxnId="{3B14A5C6-6334-4E84-8140-154716BA3A8C}">
      <dgm:prSet/>
      <dgm:spPr/>
      <dgm:t>
        <a:bodyPr/>
        <a:lstStyle/>
        <a:p>
          <a:endParaRPr lang="en-US"/>
        </a:p>
      </dgm:t>
    </dgm:pt>
    <dgm:pt modelId="{BFE10204-0525-420C-995F-28289B4174D1}" type="sibTrans" cxnId="{3B14A5C6-6334-4E84-8140-154716BA3A8C}">
      <dgm:prSet/>
      <dgm:spPr/>
      <dgm:t>
        <a:bodyPr/>
        <a:lstStyle/>
        <a:p>
          <a:endParaRPr lang="en-US"/>
        </a:p>
      </dgm:t>
    </dgm:pt>
    <dgm:pt modelId="{1602E9CB-CB0B-452B-94A1-9269A6E192D5}">
      <dgm:prSet phldrT="[Text]"/>
      <dgm:spPr/>
      <dgm:t>
        <a:bodyPr/>
        <a:lstStyle/>
        <a:p>
          <a:r>
            <a:rPr lang="en-US"/>
            <a:t>30 Circuit Court of Appeals Judges</a:t>
          </a:r>
        </a:p>
      </dgm:t>
    </dgm:pt>
    <dgm:pt modelId="{D1122BA6-B49B-4ABB-93A2-EA76A941A188}" type="parTrans" cxnId="{587A6541-75B7-4B8C-B20F-FF06309E182A}">
      <dgm:prSet/>
      <dgm:spPr/>
      <dgm:t>
        <a:bodyPr/>
        <a:lstStyle/>
        <a:p>
          <a:endParaRPr lang="en-US"/>
        </a:p>
      </dgm:t>
    </dgm:pt>
    <dgm:pt modelId="{59D61E3C-FA48-4770-B153-A17D6C094608}" type="sibTrans" cxnId="{587A6541-75B7-4B8C-B20F-FF06309E182A}">
      <dgm:prSet/>
      <dgm:spPr/>
      <dgm:t>
        <a:bodyPr/>
        <a:lstStyle/>
        <a:p>
          <a:endParaRPr lang="en-US"/>
        </a:p>
      </dgm:t>
    </dgm:pt>
    <dgm:pt modelId="{6C1E0E3C-FD9D-4632-8C04-3CA9D234E28F}">
      <dgm:prSet phldrT="[Text]"/>
      <dgm:spPr/>
      <dgm:t>
        <a:bodyPr/>
        <a:lstStyle/>
        <a:p>
          <a:r>
            <a:rPr lang="en-US"/>
            <a:t>53 District Court Judges</a:t>
          </a:r>
        </a:p>
      </dgm:t>
    </dgm:pt>
    <dgm:pt modelId="{F5913FA6-D135-4C89-8D1F-5C2DA0F81CD5}" type="parTrans" cxnId="{4A74FF5E-D061-44B1-9BD0-795517B85829}">
      <dgm:prSet/>
      <dgm:spPr/>
      <dgm:t>
        <a:bodyPr/>
        <a:lstStyle/>
        <a:p>
          <a:endParaRPr lang="en-US"/>
        </a:p>
      </dgm:t>
    </dgm:pt>
    <dgm:pt modelId="{03D092D8-D3E3-4BAE-A1A4-C6030EAEE77B}" type="sibTrans" cxnId="{4A74FF5E-D061-44B1-9BD0-795517B85829}">
      <dgm:prSet/>
      <dgm:spPr/>
      <dgm:t>
        <a:bodyPr/>
        <a:lstStyle/>
        <a:p>
          <a:endParaRPr lang="en-US"/>
        </a:p>
      </dgm:t>
    </dgm:pt>
    <dgm:pt modelId="{EE3888CE-F907-42E0-81E2-D356FCBF224C}">
      <dgm:prSet phldrT="[Text]"/>
      <dgm:spPr/>
      <dgm:t>
        <a:bodyPr/>
        <a:lstStyle/>
        <a:p>
          <a:r>
            <a:rPr lang="en-US" dirty="0"/>
            <a:t>99 District Court Vacancies</a:t>
          </a:r>
        </a:p>
      </dgm:t>
    </dgm:pt>
    <dgm:pt modelId="{15606586-9A5E-41A5-AA99-A44C51070B13}" type="parTrans" cxnId="{47414C88-7696-491A-BD44-557083C3F17D}">
      <dgm:prSet/>
      <dgm:spPr/>
      <dgm:t>
        <a:bodyPr/>
        <a:lstStyle/>
        <a:p>
          <a:endParaRPr lang="en-US"/>
        </a:p>
      </dgm:t>
    </dgm:pt>
    <dgm:pt modelId="{2F662CA1-C0C6-4F6B-9501-C552D4149A9F}" type="sibTrans" cxnId="{47414C88-7696-491A-BD44-557083C3F17D}">
      <dgm:prSet/>
      <dgm:spPr/>
      <dgm:t>
        <a:bodyPr/>
        <a:lstStyle/>
        <a:p>
          <a:endParaRPr lang="en-US"/>
        </a:p>
      </dgm:t>
    </dgm:pt>
    <dgm:pt modelId="{FFEE6277-F6DE-9640-A822-67D963CEF8F2}">
      <dgm:prSet phldrT="[Text]"/>
      <dgm:spPr/>
      <dgm:t>
        <a:bodyPr/>
        <a:lstStyle/>
        <a:p>
          <a:r>
            <a:rPr lang="en-US" dirty="0"/>
            <a:t>2 Court of International Trade</a:t>
          </a:r>
        </a:p>
      </dgm:t>
    </dgm:pt>
    <dgm:pt modelId="{7A1FD019-01AC-994A-85E2-69BBD7C6CE83}" type="parTrans" cxnId="{13DC5774-DA95-2F4D-9676-9EA01F00ABE5}">
      <dgm:prSet/>
      <dgm:spPr/>
      <dgm:t>
        <a:bodyPr/>
        <a:lstStyle/>
        <a:p>
          <a:endParaRPr lang="en-US"/>
        </a:p>
      </dgm:t>
    </dgm:pt>
    <dgm:pt modelId="{419D2822-FAC3-944E-8021-50B4595579C5}" type="sibTrans" cxnId="{13DC5774-DA95-2F4D-9676-9EA01F00ABE5}">
      <dgm:prSet/>
      <dgm:spPr/>
      <dgm:t>
        <a:bodyPr/>
        <a:lstStyle/>
        <a:p>
          <a:endParaRPr lang="en-US"/>
        </a:p>
      </dgm:t>
    </dgm:pt>
    <dgm:pt modelId="{BB836717-A80E-4878-996D-39CF3F6A248A}" type="pres">
      <dgm:prSet presAssocID="{E3C2AF4B-C218-42ED-A94F-51437BB696B7}" presName="Name0" presStyleCnt="0">
        <dgm:presLayoutVars>
          <dgm:dir/>
          <dgm:animLvl val="lvl"/>
          <dgm:resizeHandles val="exact"/>
        </dgm:presLayoutVars>
      </dgm:prSet>
      <dgm:spPr/>
    </dgm:pt>
    <dgm:pt modelId="{C016D6D6-93C7-4D30-85B7-5CC0BD35079E}" type="pres">
      <dgm:prSet presAssocID="{79BE1B5F-D0B7-4B22-BCEA-661AEC2FE31A}" presName="linNode" presStyleCnt="0"/>
      <dgm:spPr/>
    </dgm:pt>
    <dgm:pt modelId="{C351F4DE-5AC1-4FA9-9C66-BCBBBA053412}" type="pres">
      <dgm:prSet presAssocID="{79BE1B5F-D0B7-4B22-BCEA-661AEC2FE31A}" presName="parentText" presStyleLbl="node1" presStyleIdx="0" presStyleCnt="3">
        <dgm:presLayoutVars>
          <dgm:chMax val="1"/>
          <dgm:bulletEnabled val="1"/>
        </dgm:presLayoutVars>
      </dgm:prSet>
      <dgm:spPr/>
    </dgm:pt>
    <dgm:pt modelId="{65FA8D96-E768-4B3A-91E9-8A2696DAD7CA}" type="pres">
      <dgm:prSet presAssocID="{79BE1B5F-D0B7-4B22-BCEA-661AEC2FE31A}" presName="descendantText" presStyleLbl="alignAccFollowNode1" presStyleIdx="0" presStyleCnt="3">
        <dgm:presLayoutVars>
          <dgm:bulletEnabled val="1"/>
        </dgm:presLayoutVars>
      </dgm:prSet>
      <dgm:spPr/>
    </dgm:pt>
    <dgm:pt modelId="{EEEEB1E0-1D4F-46AE-9E7F-305B85CBE498}" type="pres">
      <dgm:prSet presAssocID="{77027F89-CE36-4E4B-8AD9-6AC1BDADBCCB}" presName="sp" presStyleCnt="0"/>
      <dgm:spPr/>
    </dgm:pt>
    <dgm:pt modelId="{9D43C5D8-7C76-4F8E-A989-A803614A6C47}" type="pres">
      <dgm:prSet presAssocID="{DAD788BF-535F-46E5-B4FB-4ED973E5D5B4}" presName="linNode" presStyleCnt="0"/>
      <dgm:spPr/>
    </dgm:pt>
    <dgm:pt modelId="{8BAEA9A2-5C94-4C0A-9630-F7C726F316E0}" type="pres">
      <dgm:prSet presAssocID="{DAD788BF-535F-46E5-B4FB-4ED973E5D5B4}" presName="parentText" presStyleLbl="node1" presStyleIdx="1" presStyleCnt="3">
        <dgm:presLayoutVars>
          <dgm:chMax val="1"/>
          <dgm:bulletEnabled val="1"/>
        </dgm:presLayoutVars>
      </dgm:prSet>
      <dgm:spPr/>
    </dgm:pt>
    <dgm:pt modelId="{E0282818-78B9-43FD-A43B-B6360A5EBC04}" type="pres">
      <dgm:prSet presAssocID="{DAD788BF-535F-46E5-B4FB-4ED973E5D5B4}" presName="descendantText" presStyleLbl="alignAccFollowNode1" presStyleIdx="1" presStyleCnt="3" custLinFactNeighborY="-1258">
        <dgm:presLayoutVars>
          <dgm:bulletEnabled val="1"/>
        </dgm:presLayoutVars>
      </dgm:prSet>
      <dgm:spPr/>
    </dgm:pt>
    <dgm:pt modelId="{B22EC9DC-B225-4BFA-B508-74EF45C56565}" type="pres">
      <dgm:prSet presAssocID="{1C801B85-CE6F-4277-BC80-D4AF174ABC0D}" presName="sp" presStyleCnt="0"/>
      <dgm:spPr/>
    </dgm:pt>
    <dgm:pt modelId="{7CA79EB1-C7CB-49AF-B6BA-CE5E2A4FCE17}" type="pres">
      <dgm:prSet presAssocID="{629C484E-E7A7-4A48-8D05-B51D5111E664}" presName="linNode" presStyleCnt="0"/>
      <dgm:spPr/>
    </dgm:pt>
    <dgm:pt modelId="{5D175737-4D94-47A6-8BF1-46876B29935B}" type="pres">
      <dgm:prSet presAssocID="{629C484E-E7A7-4A48-8D05-B51D5111E664}" presName="parentText" presStyleLbl="node1" presStyleIdx="2" presStyleCnt="3">
        <dgm:presLayoutVars>
          <dgm:chMax val="1"/>
          <dgm:bulletEnabled val="1"/>
        </dgm:presLayoutVars>
      </dgm:prSet>
      <dgm:spPr/>
    </dgm:pt>
    <dgm:pt modelId="{0E0281D9-0ABA-4DF3-A459-3D72B475BD41}" type="pres">
      <dgm:prSet presAssocID="{629C484E-E7A7-4A48-8D05-B51D5111E664}" presName="descendantText" presStyleLbl="alignAccFollowNode1" presStyleIdx="2" presStyleCnt="3">
        <dgm:presLayoutVars>
          <dgm:bulletEnabled val="1"/>
        </dgm:presLayoutVars>
      </dgm:prSet>
      <dgm:spPr/>
    </dgm:pt>
  </dgm:ptLst>
  <dgm:cxnLst>
    <dgm:cxn modelId="{ACB2890E-1B69-486C-AFB0-2097772DDE6C}" srcId="{DAD788BF-535F-46E5-B4FB-4ED973E5D5B4}" destId="{F6806410-E3ED-41AF-96AA-6DAE149522D6}" srcOrd="1" destOrd="0" parTransId="{AD64E4C7-77AC-473E-B114-83F281F8350E}" sibTransId="{05331DD5-C3B1-44D5-B2D5-088936E17621}"/>
    <dgm:cxn modelId="{61D0E319-569E-42C5-A238-18CADAF641DA}" type="presOf" srcId="{79BE1B5F-D0B7-4B22-BCEA-661AEC2FE31A}" destId="{C351F4DE-5AC1-4FA9-9C66-BCBBBA053412}" srcOrd="0" destOrd="0" presId="urn:microsoft.com/office/officeart/2005/8/layout/vList5"/>
    <dgm:cxn modelId="{9B2C4728-324C-4FBB-8DFE-48501BD9E3CA}" srcId="{E3C2AF4B-C218-42ED-A94F-51437BB696B7}" destId="{DAD788BF-535F-46E5-B4FB-4ED973E5D5B4}" srcOrd="1" destOrd="0" parTransId="{7AF028AD-C94E-40D7-8A75-0300F2BAEBA9}" sibTransId="{1C801B85-CE6F-4277-BC80-D4AF174ABC0D}"/>
    <dgm:cxn modelId="{40B9E73B-502F-4E16-BF3C-BA02178BF01A}" type="presOf" srcId="{16F70ADF-076F-4CE5-BC38-B13763CAFFFC}" destId="{0E0281D9-0ABA-4DF3-A459-3D72B475BD41}" srcOrd="0" destOrd="0" presId="urn:microsoft.com/office/officeart/2005/8/layout/vList5"/>
    <dgm:cxn modelId="{4A74FF5E-D061-44B1-9BD0-795517B85829}" srcId="{79BE1B5F-D0B7-4B22-BCEA-661AEC2FE31A}" destId="{6C1E0E3C-FD9D-4632-8C04-3CA9D234E28F}" srcOrd="2" destOrd="0" parTransId="{F5913FA6-D135-4C89-8D1F-5C2DA0F81CD5}" sibTransId="{03D092D8-D3E3-4BAE-A1A4-C6030EAEE77B}"/>
    <dgm:cxn modelId="{2EE7C65F-9B6E-4911-B45F-F43E3792B56F}" type="presOf" srcId="{629C484E-E7A7-4A48-8D05-B51D5111E664}" destId="{5D175737-4D94-47A6-8BF1-46876B29935B}" srcOrd="0" destOrd="0" presId="urn:microsoft.com/office/officeart/2005/8/layout/vList5"/>
    <dgm:cxn modelId="{587A6541-75B7-4B8C-B20F-FF06309E182A}" srcId="{79BE1B5F-D0B7-4B22-BCEA-661AEC2FE31A}" destId="{1602E9CB-CB0B-452B-94A1-9269A6E192D5}" srcOrd="1" destOrd="0" parTransId="{D1122BA6-B49B-4ABB-93A2-EA76A941A188}" sibTransId="{59D61E3C-FA48-4770-B153-A17D6C094608}"/>
    <dgm:cxn modelId="{1542FF63-4AB5-4686-90E2-FD8BF67CCDF7}" type="presOf" srcId="{6C1E0E3C-FD9D-4632-8C04-3CA9D234E28F}" destId="{65FA8D96-E768-4B3A-91E9-8A2696DAD7CA}" srcOrd="0" destOrd="2" presId="urn:microsoft.com/office/officeart/2005/8/layout/vList5"/>
    <dgm:cxn modelId="{B1694A44-FFEB-4EB7-9B75-A8100F7F8C80}" type="presOf" srcId="{F6806410-E3ED-41AF-96AA-6DAE149522D6}" destId="{E0282818-78B9-43FD-A43B-B6360A5EBC04}" srcOrd="0" destOrd="1" presId="urn:microsoft.com/office/officeart/2005/8/layout/vList5"/>
    <dgm:cxn modelId="{13DC5774-DA95-2F4D-9676-9EA01F00ABE5}" srcId="{DAD788BF-535F-46E5-B4FB-4ED973E5D5B4}" destId="{FFEE6277-F6DE-9640-A822-67D963CEF8F2}" srcOrd="2" destOrd="0" parTransId="{7A1FD019-01AC-994A-85E2-69BBD7C6CE83}" sibTransId="{419D2822-FAC3-944E-8021-50B4595579C5}"/>
    <dgm:cxn modelId="{D0D0997B-96F4-4B44-B102-58152D02B13B}" type="presOf" srcId="{DAD788BF-535F-46E5-B4FB-4ED973E5D5B4}" destId="{8BAEA9A2-5C94-4C0A-9630-F7C726F316E0}" srcOrd="0" destOrd="0" presId="urn:microsoft.com/office/officeart/2005/8/layout/vList5"/>
    <dgm:cxn modelId="{E8CA0187-F2EA-459D-B013-C327E0BB605A}" srcId="{79BE1B5F-D0B7-4B22-BCEA-661AEC2FE31A}" destId="{AD83E0E9-9AF2-45A6-959D-40D8A4BBA76B}" srcOrd="0" destOrd="0" parTransId="{33D9E5C3-0C61-4613-971C-DDA3D0F660C8}" sibTransId="{BFDD2DB2-F5CC-403D-ADE6-52A4307EF0E0}"/>
    <dgm:cxn modelId="{47414C88-7696-491A-BD44-557083C3F17D}" srcId="{629C484E-E7A7-4A48-8D05-B51D5111E664}" destId="{EE3888CE-F907-42E0-81E2-D356FCBF224C}" srcOrd="1" destOrd="0" parTransId="{15606586-9A5E-41A5-AA99-A44C51070B13}" sibTransId="{2F662CA1-C0C6-4F6B-9501-C552D4149A9F}"/>
    <dgm:cxn modelId="{D7F51D8C-FB25-824B-BF48-8AC74406A015}" type="presOf" srcId="{FFEE6277-F6DE-9640-A822-67D963CEF8F2}" destId="{E0282818-78B9-43FD-A43B-B6360A5EBC04}" srcOrd="0" destOrd="2" presId="urn:microsoft.com/office/officeart/2005/8/layout/vList5"/>
    <dgm:cxn modelId="{BF3E2391-41F5-4281-B247-CFFAA507BD4E}" type="presOf" srcId="{EE3888CE-F907-42E0-81E2-D356FCBF224C}" destId="{0E0281D9-0ABA-4DF3-A459-3D72B475BD41}" srcOrd="0" destOrd="1" presId="urn:microsoft.com/office/officeart/2005/8/layout/vList5"/>
    <dgm:cxn modelId="{57178AA6-7B16-4B30-8EB7-A4405398BB43}" srcId="{E3C2AF4B-C218-42ED-A94F-51437BB696B7}" destId="{629C484E-E7A7-4A48-8D05-B51D5111E664}" srcOrd="2" destOrd="0" parTransId="{B6822478-B473-463A-9C15-D710934AA848}" sibTransId="{F0E279A9-6E52-47C9-9F9B-403CA12BACC8}"/>
    <dgm:cxn modelId="{57B69AA6-80E1-4AFF-B34D-1454FD186EC2}" srcId="{E3C2AF4B-C218-42ED-A94F-51437BB696B7}" destId="{79BE1B5F-D0B7-4B22-BCEA-661AEC2FE31A}" srcOrd="0" destOrd="0" parTransId="{10FC6B89-2D8B-4FD0-A530-8EED197598D4}" sibTransId="{77027F89-CE36-4E4B-8AD9-6AC1BDADBCCB}"/>
    <dgm:cxn modelId="{FCC3F5AC-49ED-4600-A64F-2863D1CDDEF6}" srcId="{DAD788BF-535F-46E5-B4FB-4ED973E5D5B4}" destId="{2C7B8919-1142-4AA6-BDA1-300B4F6A8C8C}" srcOrd="0" destOrd="0" parTransId="{6DC8C0BA-2224-4F79-A535-BE495EC4AB2F}" sibTransId="{2BE4103C-0768-426C-8D4E-912EBAAEFD3A}"/>
    <dgm:cxn modelId="{588AD4BD-9473-4942-8950-DA2EBAC7E0E5}" type="presOf" srcId="{AD83E0E9-9AF2-45A6-959D-40D8A4BBA76B}" destId="{65FA8D96-E768-4B3A-91E9-8A2696DAD7CA}" srcOrd="0" destOrd="0" presId="urn:microsoft.com/office/officeart/2005/8/layout/vList5"/>
    <dgm:cxn modelId="{40389FC0-4280-4CEC-A5C1-24A92D659809}" type="presOf" srcId="{1602E9CB-CB0B-452B-94A1-9269A6E192D5}" destId="{65FA8D96-E768-4B3A-91E9-8A2696DAD7CA}" srcOrd="0" destOrd="1" presId="urn:microsoft.com/office/officeart/2005/8/layout/vList5"/>
    <dgm:cxn modelId="{68E6C9C3-0129-4A71-A519-1DFEA61700D7}" type="presOf" srcId="{E3C2AF4B-C218-42ED-A94F-51437BB696B7}" destId="{BB836717-A80E-4878-996D-39CF3F6A248A}" srcOrd="0" destOrd="0" presId="urn:microsoft.com/office/officeart/2005/8/layout/vList5"/>
    <dgm:cxn modelId="{3B14A5C6-6334-4E84-8140-154716BA3A8C}" srcId="{629C484E-E7A7-4A48-8D05-B51D5111E664}" destId="{16F70ADF-076F-4CE5-BC38-B13763CAFFFC}" srcOrd="0" destOrd="0" parTransId="{FD408C45-449D-4B94-9D59-388004A5CDDC}" sibTransId="{BFE10204-0525-420C-995F-28289B4174D1}"/>
    <dgm:cxn modelId="{7BE90BD3-0D54-4394-911C-F636164B8079}" type="presOf" srcId="{2C7B8919-1142-4AA6-BDA1-300B4F6A8C8C}" destId="{E0282818-78B9-43FD-A43B-B6360A5EBC04}" srcOrd="0" destOrd="0" presId="urn:microsoft.com/office/officeart/2005/8/layout/vList5"/>
    <dgm:cxn modelId="{41C20B90-016A-44EE-A95F-72F6CE7E0CFC}" type="presParOf" srcId="{BB836717-A80E-4878-996D-39CF3F6A248A}" destId="{C016D6D6-93C7-4D30-85B7-5CC0BD35079E}" srcOrd="0" destOrd="0" presId="urn:microsoft.com/office/officeart/2005/8/layout/vList5"/>
    <dgm:cxn modelId="{0BE898F1-17A8-49C1-9ADB-3B77B305F1DD}" type="presParOf" srcId="{C016D6D6-93C7-4D30-85B7-5CC0BD35079E}" destId="{C351F4DE-5AC1-4FA9-9C66-BCBBBA053412}" srcOrd="0" destOrd="0" presId="urn:microsoft.com/office/officeart/2005/8/layout/vList5"/>
    <dgm:cxn modelId="{9E6AB713-5FA2-47F3-BA53-2BB235225756}" type="presParOf" srcId="{C016D6D6-93C7-4D30-85B7-5CC0BD35079E}" destId="{65FA8D96-E768-4B3A-91E9-8A2696DAD7CA}" srcOrd="1" destOrd="0" presId="urn:microsoft.com/office/officeart/2005/8/layout/vList5"/>
    <dgm:cxn modelId="{2D3AB36C-7B31-456D-A3ED-C525A1A62645}" type="presParOf" srcId="{BB836717-A80E-4878-996D-39CF3F6A248A}" destId="{EEEEB1E0-1D4F-46AE-9E7F-305B85CBE498}" srcOrd="1" destOrd="0" presId="urn:microsoft.com/office/officeart/2005/8/layout/vList5"/>
    <dgm:cxn modelId="{5B833177-4684-495E-8F23-00BDD2DC5AD1}" type="presParOf" srcId="{BB836717-A80E-4878-996D-39CF3F6A248A}" destId="{9D43C5D8-7C76-4F8E-A989-A803614A6C47}" srcOrd="2" destOrd="0" presId="urn:microsoft.com/office/officeart/2005/8/layout/vList5"/>
    <dgm:cxn modelId="{BCF35DF0-5D85-4D7C-9E11-0BFA754A254C}" type="presParOf" srcId="{9D43C5D8-7C76-4F8E-A989-A803614A6C47}" destId="{8BAEA9A2-5C94-4C0A-9630-F7C726F316E0}" srcOrd="0" destOrd="0" presId="urn:microsoft.com/office/officeart/2005/8/layout/vList5"/>
    <dgm:cxn modelId="{9727AAE6-62DF-43E3-95BC-2D439A540812}" type="presParOf" srcId="{9D43C5D8-7C76-4F8E-A989-A803614A6C47}" destId="{E0282818-78B9-43FD-A43B-B6360A5EBC04}" srcOrd="1" destOrd="0" presId="urn:microsoft.com/office/officeart/2005/8/layout/vList5"/>
    <dgm:cxn modelId="{1E1235AB-97FC-4349-A0F7-D4FAEE84EB76}" type="presParOf" srcId="{BB836717-A80E-4878-996D-39CF3F6A248A}" destId="{B22EC9DC-B225-4BFA-B508-74EF45C56565}" srcOrd="3" destOrd="0" presId="urn:microsoft.com/office/officeart/2005/8/layout/vList5"/>
    <dgm:cxn modelId="{212F92E5-2919-40BE-8FE9-95416C80B7E2}" type="presParOf" srcId="{BB836717-A80E-4878-996D-39CF3F6A248A}" destId="{7CA79EB1-C7CB-49AF-B6BA-CE5E2A4FCE17}" srcOrd="4" destOrd="0" presId="urn:microsoft.com/office/officeart/2005/8/layout/vList5"/>
    <dgm:cxn modelId="{974641AA-9FFD-4776-B352-0C170FD59400}" type="presParOf" srcId="{7CA79EB1-C7CB-49AF-B6BA-CE5E2A4FCE17}" destId="{5D175737-4D94-47A6-8BF1-46876B29935B}" srcOrd="0" destOrd="0" presId="urn:microsoft.com/office/officeart/2005/8/layout/vList5"/>
    <dgm:cxn modelId="{9C34A0B3-B9F4-426C-A6F0-83B5CA337719}" type="presParOf" srcId="{7CA79EB1-C7CB-49AF-B6BA-CE5E2A4FCE17}" destId="{0E0281D9-0ABA-4DF3-A459-3D72B475BD4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BF94946-3360-491F-BC4C-E6BD7EEDFB29}" type="doc">
      <dgm:prSet loTypeId="urn:microsoft.com/office/officeart/2005/8/layout/vList4" loCatId="list" qsTypeId="urn:microsoft.com/office/officeart/2005/8/quickstyle/simple2" qsCatId="simple" csTypeId="urn:microsoft.com/office/officeart/2005/8/colors/accent1_2" csCatId="accent1" phldr="1"/>
      <dgm:spPr/>
      <dgm:t>
        <a:bodyPr/>
        <a:lstStyle/>
        <a:p>
          <a:endParaRPr lang="en-US"/>
        </a:p>
      </dgm:t>
    </dgm:pt>
    <dgm:pt modelId="{E1F8EC7F-24AF-4340-B8D4-761D6337A3C4}">
      <dgm:prSet phldrT="[Text]" custT="1"/>
      <dgm:spPr/>
      <dgm:t>
        <a:bodyPr/>
        <a:lstStyle/>
        <a:p>
          <a:r>
            <a:rPr lang="en-US" sz="1800">
              <a:latin typeface="Palatino Linotype" panose="02040502050505030304" pitchFamily="18" charset="0"/>
            </a:rPr>
            <a:t>Immigration</a:t>
          </a:r>
        </a:p>
      </dgm:t>
    </dgm:pt>
    <dgm:pt modelId="{E808B27C-DE4B-43AF-B026-96C6FFA0AF36}" type="parTrans" cxnId="{E9377B2F-A2D5-47DB-A729-EB5B5F383B2F}">
      <dgm:prSet/>
      <dgm:spPr/>
      <dgm:t>
        <a:bodyPr/>
        <a:lstStyle/>
        <a:p>
          <a:endParaRPr lang="en-US"/>
        </a:p>
      </dgm:t>
    </dgm:pt>
    <dgm:pt modelId="{DB47D2F0-25DF-474C-8E08-06D350D4DE86}" type="sibTrans" cxnId="{E9377B2F-A2D5-47DB-A729-EB5B5F383B2F}">
      <dgm:prSet/>
      <dgm:spPr/>
      <dgm:t>
        <a:bodyPr/>
        <a:lstStyle/>
        <a:p>
          <a:endParaRPr lang="en-US"/>
        </a:p>
      </dgm:t>
    </dgm:pt>
    <dgm:pt modelId="{A71A042F-F8C9-0544-A45D-A7837F02A96C}">
      <dgm:prSet custT="1"/>
      <dgm:spPr/>
      <dgm:t>
        <a:bodyPr/>
        <a:lstStyle/>
        <a:p>
          <a:r>
            <a:rPr lang="en-US" sz="1800">
              <a:latin typeface="Palatino Linotype" panose="02040502050505030304" pitchFamily="18" charset="0"/>
            </a:rPr>
            <a:t>Anti-Discrimination</a:t>
          </a:r>
        </a:p>
      </dgm:t>
    </dgm:pt>
    <dgm:pt modelId="{1A068A89-C806-3342-9545-04DED73EE6AE}" type="parTrans" cxnId="{0682AD41-0BD2-CF46-BB47-93E0F6F6ACCB}">
      <dgm:prSet/>
      <dgm:spPr/>
      <dgm:t>
        <a:bodyPr/>
        <a:lstStyle/>
        <a:p>
          <a:endParaRPr lang="en-US"/>
        </a:p>
      </dgm:t>
    </dgm:pt>
    <dgm:pt modelId="{87F58682-3240-7F42-B1DA-9C6AEA67FFA8}" type="sibTrans" cxnId="{0682AD41-0BD2-CF46-BB47-93E0F6F6ACCB}">
      <dgm:prSet/>
      <dgm:spPr/>
      <dgm:t>
        <a:bodyPr/>
        <a:lstStyle/>
        <a:p>
          <a:endParaRPr lang="en-US"/>
        </a:p>
      </dgm:t>
    </dgm:pt>
    <dgm:pt modelId="{C04445D3-7A3A-D14F-B244-290B762840E0}" type="pres">
      <dgm:prSet presAssocID="{5BF94946-3360-491F-BC4C-E6BD7EEDFB29}" presName="linear" presStyleCnt="0">
        <dgm:presLayoutVars>
          <dgm:dir/>
          <dgm:resizeHandles val="exact"/>
        </dgm:presLayoutVars>
      </dgm:prSet>
      <dgm:spPr/>
    </dgm:pt>
    <dgm:pt modelId="{65BB446A-A5A1-B744-A408-4F0D41A9BB03}" type="pres">
      <dgm:prSet presAssocID="{E1F8EC7F-24AF-4340-B8D4-761D6337A3C4}" presName="comp" presStyleCnt="0"/>
      <dgm:spPr/>
    </dgm:pt>
    <dgm:pt modelId="{EC9B1DF2-C8A4-7C48-B23F-43C7FECFCBA1}" type="pres">
      <dgm:prSet presAssocID="{E1F8EC7F-24AF-4340-B8D4-761D6337A3C4}" presName="box" presStyleLbl="node1" presStyleIdx="0" presStyleCnt="2"/>
      <dgm:spPr/>
    </dgm:pt>
    <dgm:pt modelId="{1D8BBEDB-0EFA-304F-B04F-F0C4EFABDE0E}" type="pres">
      <dgm:prSet presAssocID="{E1F8EC7F-24AF-4340-B8D4-761D6337A3C4}" presName="img" presStyleLbl="fgImgPlace1" presStyleIdx="0" presStyleCnt="2"/>
      <dgm:spPr/>
    </dgm:pt>
    <dgm:pt modelId="{732EAC3E-05FB-BB47-A933-E93B8229068C}" type="pres">
      <dgm:prSet presAssocID="{E1F8EC7F-24AF-4340-B8D4-761D6337A3C4}" presName="text" presStyleLbl="node1" presStyleIdx="0" presStyleCnt="2">
        <dgm:presLayoutVars>
          <dgm:bulletEnabled val="1"/>
        </dgm:presLayoutVars>
      </dgm:prSet>
      <dgm:spPr/>
    </dgm:pt>
    <dgm:pt modelId="{5A02D593-DE42-F64E-AC0A-753F20A9E556}" type="pres">
      <dgm:prSet presAssocID="{DB47D2F0-25DF-474C-8E08-06D350D4DE86}" presName="spacer" presStyleCnt="0"/>
      <dgm:spPr/>
    </dgm:pt>
    <dgm:pt modelId="{C432999B-68C0-3041-A688-05D74875955B}" type="pres">
      <dgm:prSet presAssocID="{A71A042F-F8C9-0544-A45D-A7837F02A96C}" presName="comp" presStyleCnt="0"/>
      <dgm:spPr/>
    </dgm:pt>
    <dgm:pt modelId="{20CC115A-0E5D-3549-8FFD-F1BC9E85AC17}" type="pres">
      <dgm:prSet presAssocID="{A71A042F-F8C9-0544-A45D-A7837F02A96C}" presName="box" presStyleLbl="node1" presStyleIdx="1" presStyleCnt="2" custLinFactNeighborY="1625"/>
      <dgm:spPr/>
    </dgm:pt>
    <dgm:pt modelId="{17EEBE25-B527-7646-9AD4-305C1F991257}" type="pres">
      <dgm:prSet presAssocID="{A71A042F-F8C9-0544-A45D-A7837F02A96C}" presName="img" presStyleLbl="fgImgPlace1" presStyleIdx="1" presStyleCnt="2"/>
      <dgm:spPr/>
    </dgm:pt>
    <dgm:pt modelId="{F2B64857-5754-7543-9557-913824807E40}" type="pres">
      <dgm:prSet presAssocID="{A71A042F-F8C9-0544-A45D-A7837F02A96C}" presName="text" presStyleLbl="node1" presStyleIdx="1" presStyleCnt="2">
        <dgm:presLayoutVars>
          <dgm:bulletEnabled val="1"/>
        </dgm:presLayoutVars>
      </dgm:prSet>
      <dgm:spPr/>
    </dgm:pt>
  </dgm:ptLst>
  <dgm:cxnLst>
    <dgm:cxn modelId="{21A9C924-5A4D-DC42-A6ED-2D844220367B}" type="presOf" srcId="{E1F8EC7F-24AF-4340-B8D4-761D6337A3C4}" destId="{732EAC3E-05FB-BB47-A933-E93B8229068C}" srcOrd="1" destOrd="0" presId="urn:microsoft.com/office/officeart/2005/8/layout/vList4"/>
    <dgm:cxn modelId="{E9377B2F-A2D5-47DB-A729-EB5B5F383B2F}" srcId="{5BF94946-3360-491F-BC4C-E6BD7EEDFB29}" destId="{E1F8EC7F-24AF-4340-B8D4-761D6337A3C4}" srcOrd="0" destOrd="0" parTransId="{E808B27C-DE4B-43AF-B026-96C6FFA0AF36}" sibTransId="{DB47D2F0-25DF-474C-8E08-06D350D4DE86}"/>
    <dgm:cxn modelId="{0682AD41-0BD2-CF46-BB47-93E0F6F6ACCB}" srcId="{5BF94946-3360-491F-BC4C-E6BD7EEDFB29}" destId="{A71A042F-F8C9-0544-A45D-A7837F02A96C}" srcOrd="1" destOrd="0" parTransId="{1A068A89-C806-3342-9545-04DED73EE6AE}" sibTransId="{87F58682-3240-7F42-B1DA-9C6AEA67FFA8}"/>
    <dgm:cxn modelId="{B0A76F72-671F-0748-9B42-9BF7318F8CD3}" type="presOf" srcId="{A71A042F-F8C9-0544-A45D-A7837F02A96C}" destId="{F2B64857-5754-7543-9557-913824807E40}" srcOrd="1" destOrd="0" presId="urn:microsoft.com/office/officeart/2005/8/layout/vList4"/>
    <dgm:cxn modelId="{29AAE892-95BB-524B-AE30-3B10DAFDBD7C}" type="presOf" srcId="{A71A042F-F8C9-0544-A45D-A7837F02A96C}" destId="{20CC115A-0E5D-3549-8FFD-F1BC9E85AC17}" srcOrd="0" destOrd="0" presId="urn:microsoft.com/office/officeart/2005/8/layout/vList4"/>
    <dgm:cxn modelId="{C0F320CA-72A3-0B4D-8DAF-77C2FA3EE6BC}" type="presOf" srcId="{5BF94946-3360-491F-BC4C-E6BD7EEDFB29}" destId="{C04445D3-7A3A-D14F-B244-290B762840E0}" srcOrd="0" destOrd="0" presId="urn:microsoft.com/office/officeart/2005/8/layout/vList4"/>
    <dgm:cxn modelId="{990AFDCC-D9DD-6642-B64E-EAC9BCC2F87E}" type="presOf" srcId="{E1F8EC7F-24AF-4340-B8D4-761D6337A3C4}" destId="{EC9B1DF2-C8A4-7C48-B23F-43C7FECFCBA1}" srcOrd="0" destOrd="0" presId="urn:microsoft.com/office/officeart/2005/8/layout/vList4"/>
    <dgm:cxn modelId="{FF80202D-9ADE-E14B-8D8D-81190665E471}" type="presParOf" srcId="{C04445D3-7A3A-D14F-B244-290B762840E0}" destId="{65BB446A-A5A1-B744-A408-4F0D41A9BB03}" srcOrd="0" destOrd="0" presId="urn:microsoft.com/office/officeart/2005/8/layout/vList4"/>
    <dgm:cxn modelId="{61C3B7F1-6C2A-914B-8388-912C62461796}" type="presParOf" srcId="{65BB446A-A5A1-B744-A408-4F0D41A9BB03}" destId="{EC9B1DF2-C8A4-7C48-B23F-43C7FECFCBA1}" srcOrd="0" destOrd="0" presId="urn:microsoft.com/office/officeart/2005/8/layout/vList4"/>
    <dgm:cxn modelId="{0EF978AD-FA9F-5F4D-80F6-808BFA4081BA}" type="presParOf" srcId="{65BB446A-A5A1-B744-A408-4F0D41A9BB03}" destId="{1D8BBEDB-0EFA-304F-B04F-F0C4EFABDE0E}" srcOrd="1" destOrd="0" presId="urn:microsoft.com/office/officeart/2005/8/layout/vList4"/>
    <dgm:cxn modelId="{DD9FA2F1-DC91-0848-AABC-CACC5AD5EC8C}" type="presParOf" srcId="{65BB446A-A5A1-B744-A408-4F0D41A9BB03}" destId="{732EAC3E-05FB-BB47-A933-E93B8229068C}" srcOrd="2" destOrd="0" presId="urn:microsoft.com/office/officeart/2005/8/layout/vList4"/>
    <dgm:cxn modelId="{616FB015-8CCE-9746-A06E-02019A8F71AD}" type="presParOf" srcId="{C04445D3-7A3A-D14F-B244-290B762840E0}" destId="{5A02D593-DE42-F64E-AC0A-753F20A9E556}" srcOrd="1" destOrd="0" presId="urn:microsoft.com/office/officeart/2005/8/layout/vList4"/>
    <dgm:cxn modelId="{D86CAA98-9C28-214E-8B7C-5AF75AF3615B}" type="presParOf" srcId="{C04445D3-7A3A-D14F-B244-290B762840E0}" destId="{C432999B-68C0-3041-A688-05D74875955B}" srcOrd="2" destOrd="0" presId="urn:microsoft.com/office/officeart/2005/8/layout/vList4"/>
    <dgm:cxn modelId="{7D7808FC-7B6E-9F42-B65C-FE7186A062C0}" type="presParOf" srcId="{C432999B-68C0-3041-A688-05D74875955B}" destId="{20CC115A-0E5D-3549-8FFD-F1BC9E85AC17}" srcOrd="0" destOrd="0" presId="urn:microsoft.com/office/officeart/2005/8/layout/vList4"/>
    <dgm:cxn modelId="{9FEF8817-D394-8049-85CA-04D68755FC9A}" type="presParOf" srcId="{C432999B-68C0-3041-A688-05D74875955B}" destId="{17EEBE25-B527-7646-9AD4-305C1F991257}" srcOrd="1" destOrd="0" presId="urn:microsoft.com/office/officeart/2005/8/layout/vList4"/>
    <dgm:cxn modelId="{D2A292E5-E796-714F-BAB3-E95E02563AF7}" type="presParOf" srcId="{C432999B-68C0-3041-A688-05D74875955B}" destId="{F2B64857-5754-7543-9557-913824807E40}"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BF94946-3360-491F-BC4C-E6BD7EEDFB29}"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86B0C586-FB66-48E5-97F1-FD3C61739F47}">
      <dgm:prSet phldrT="[Text]" custT="1"/>
      <dgm:spPr/>
      <dgm:t>
        <a:bodyPr/>
        <a:lstStyle/>
        <a:p>
          <a:r>
            <a:rPr lang="en-US" sz="1800">
              <a:latin typeface="Palatino Linotype" panose="02040502050505030304" pitchFamily="18" charset="0"/>
            </a:rPr>
            <a:t>Environmental Protections</a:t>
          </a:r>
        </a:p>
      </dgm:t>
    </dgm:pt>
    <dgm:pt modelId="{D9E985C6-534C-4F3E-826A-FEE79D1FF2C7}" type="parTrans" cxnId="{49398A12-0D7C-4F39-9C55-AD112B0CF746}">
      <dgm:prSet/>
      <dgm:spPr/>
      <dgm:t>
        <a:bodyPr/>
        <a:lstStyle/>
        <a:p>
          <a:endParaRPr lang="en-US"/>
        </a:p>
      </dgm:t>
    </dgm:pt>
    <dgm:pt modelId="{E8A22645-6E91-4A92-A252-31F7F21A762C}" type="sibTrans" cxnId="{49398A12-0D7C-4F39-9C55-AD112B0CF746}">
      <dgm:prSet/>
      <dgm:spPr/>
      <dgm:t>
        <a:bodyPr/>
        <a:lstStyle/>
        <a:p>
          <a:endParaRPr lang="en-US"/>
        </a:p>
      </dgm:t>
    </dgm:pt>
    <dgm:pt modelId="{E1F8EC7F-24AF-4340-B8D4-761D6337A3C4}">
      <dgm:prSet phldrT="[Text]" custT="1"/>
      <dgm:spPr/>
      <dgm:t>
        <a:bodyPr/>
        <a:lstStyle/>
        <a:p>
          <a:r>
            <a:rPr lang="en-US" sz="1800">
              <a:latin typeface="Palatino Linotype" panose="02040502050505030304" pitchFamily="18" charset="0"/>
            </a:rPr>
            <a:t>Reproductive Health Care Access</a:t>
          </a:r>
        </a:p>
      </dgm:t>
    </dgm:pt>
    <dgm:pt modelId="{E808B27C-DE4B-43AF-B026-96C6FFA0AF36}" type="parTrans" cxnId="{E9377B2F-A2D5-47DB-A729-EB5B5F383B2F}">
      <dgm:prSet/>
      <dgm:spPr/>
      <dgm:t>
        <a:bodyPr/>
        <a:lstStyle/>
        <a:p>
          <a:endParaRPr lang="en-US"/>
        </a:p>
      </dgm:t>
    </dgm:pt>
    <dgm:pt modelId="{DB47D2F0-25DF-474C-8E08-06D350D4DE86}" type="sibTrans" cxnId="{E9377B2F-A2D5-47DB-A729-EB5B5F383B2F}">
      <dgm:prSet/>
      <dgm:spPr/>
      <dgm:t>
        <a:bodyPr/>
        <a:lstStyle/>
        <a:p>
          <a:endParaRPr lang="en-US"/>
        </a:p>
      </dgm:t>
    </dgm:pt>
    <dgm:pt modelId="{777BE193-65FE-C842-A110-0CC66CF0D6B8}">
      <dgm:prSet custT="1"/>
      <dgm:spPr/>
      <dgm:t>
        <a:bodyPr/>
        <a:lstStyle/>
        <a:p>
          <a:r>
            <a:rPr lang="en-US" sz="1800">
              <a:latin typeface="Palatino Linotype" panose="02040502050505030304" pitchFamily="18" charset="0"/>
            </a:rPr>
            <a:t>Universal Health Care</a:t>
          </a:r>
        </a:p>
      </dgm:t>
    </dgm:pt>
    <dgm:pt modelId="{D450D1AF-D674-384D-B6F5-54A9F075FECD}" type="parTrans" cxnId="{999D2B9E-8FDC-DF4F-9406-5033A2507380}">
      <dgm:prSet/>
      <dgm:spPr/>
      <dgm:t>
        <a:bodyPr/>
        <a:lstStyle/>
        <a:p>
          <a:endParaRPr lang="en-US"/>
        </a:p>
      </dgm:t>
    </dgm:pt>
    <dgm:pt modelId="{422DE1B5-15DB-3541-B479-3CC275A0FD51}" type="sibTrans" cxnId="{999D2B9E-8FDC-DF4F-9406-5033A2507380}">
      <dgm:prSet/>
      <dgm:spPr/>
      <dgm:t>
        <a:bodyPr/>
        <a:lstStyle/>
        <a:p>
          <a:endParaRPr lang="en-US"/>
        </a:p>
      </dgm:t>
    </dgm:pt>
    <dgm:pt modelId="{1AEFCCBD-72E7-A747-B27C-9154E4634024}" type="pres">
      <dgm:prSet presAssocID="{5BF94946-3360-491F-BC4C-E6BD7EEDFB29}" presName="linear" presStyleCnt="0">
        <dgm:presLayoutVars>
          <dgm:dir/>
          <dgm:resizeHandles val="exact"/>
        </dgm:presLayoutVars>
      </dgm:prSet>
      <dgm:spPr/>
    </dgm:pt>
    <dgm:pt modelId="{AB4B632C-7364-1647-886B-7BF51034C068}" type="pres">
      <dgm:prSet presAssocID="{86B0C586-FB66-48E5-97F1-FD3C61739F47}" presName="comp" presStyleCnt="0"/>
      <dgm:spPr/>
    </dgm:pt>
    <dgm:pt modelId="{83498FCD-7BD0-5240-83A5-8F1DA8B22203}" type="pres">
      <dgm:prSet presAssocID="{86B0C586-FB66-48E5-97F1-FD3C61739F47}" presName="box" presStyleLbl="node1" presStyleIdx="0" presStyleCnt="3"/>
      <dgm:spPr/>
    </dgm:pt>
    <dgm:pt modelId="{64C684A1-8F76-2C45-AADD-303203B06CF0}" type="pres">
      <dgm:prSet presAssocID="{86B0C586-FB66-48E5-97F1-FD3C61739F47}" presName="img" presStyleLbl="fgImgPlace1" presStyleIdx="0" presStyleCnt="3"/>
      <dgm:spPr/>
    </dgm:pt>
    <dgm:pt modelId="{B7BAC645-8EA4-FD49-9E3F-E38F7CEC30F3}" type="pres">
      <dgm:prSet presAssocID="{86B0C586-FB66-48E5-97F1-FD3C61739F47}" presName="text" presStyleLbl="node1" presStyleIdx="0" presStyleCnt="3">
        <dgm:presLayoutVars>
          <dgm:bulletEnabled val="1"/>
        </dgm:presLayoutVars>
      </dgm:prSet>
      <dgm:spPr/>
    </dgm:pt>
    <dgm:pt modelId="{1B689CC0-CC89-BD4F-BFF4-310E2CF5AC60}" type="pres">
      <dgm:prSet presAssocID="{E8A22645-6E91-4A92-A252-31F7F21A762C}" presName="spacer" presStyleCnt="0"/>
      <dgm:spPr/>
    </dgm:pt>
    <dgm:pt modelId="{F7D1720E-AFFE-2E48-BDB0-0F2C294005BE}" type="pres">
      <dgm:prSet presAssocID="{777BE193-65FE-C842-A110-0CC66CF0D6B8}" presName="comp" presStyleCnt="0"/>
      <dgm:spPr/>
    </dgm:pt>
    <dgm:pt modelId="{FA6A204A-A056-8744-852D-1E4769D28E9D}" type="pres">
      <dgm:prSet presAssocID="{777BE193-65FE-C842-A110-0CC66CF0D6B8}" presName="box" presStyleLbl="node1" presStyleIdx="1" presStyleCnt="3"/>
      <dgm:spPr/>
    </dgm:pt>
    <dgm:pt modelId="{F0959629-7CE9-4649-A94E-6E12F104A19B}" type="pres">
      <dgm:prSet presAssocID="{777BE193-65FE-C842-A110-0CC66CF0D6B8}" presName="img" presStyleLbl="fgImgPlace1" presStyleIdx="1" presStyleCnt="3"/>
      <dgm:spPr/>
    </dgm:pt>
    <dgm:pt modelId="{02568485-48C7-1144-ACBB-2ED2C569FFB9}" type="pres">
      <dgm:prSet presAssocID="{777BE193-65FE-C842-A110-0CC66CF0D6B8}" presName="text" presStyleLbl="node1" presStyleIdx="1" presStyleCnt="3">
        <dgm:presLayoutVars>
          <dgm:bulletEnabled val="1"/>
        </dgm:presLayoutVars>
      </dgm:prSet>
      <dgm:spPr/>
    </dgm:pt>
    <dgm:pt modelId="{CA730B9B-9A7A-0645-A054-1FEE3FD67ED5}" type="pres">
      <dgm:prSet presAssocID="{422DE1B5-15DB-3541-B479-3CC275A0FD51}" presName="spacer" presStyleCnt="0"/>
      <dgm:spPr/>
    </dgm:pt>
    <dgm:pt modelId="{37EBB6CB-0D56-BB42-8284-E227D0A6B920}" type="pres">
      <dgm:prSet presAssocID="{E1F8EC7F-24AF-4340-B8D4-761D6337A3C4}" presName="comp" presStyleCnt="0"/>
      <dgm:spPr/>
    </dgm:pt>
    <dgm:pt modelId="{8F3E230A-9365-F945-875A-3BF987F1A3E0}" type="pres">
      <dgm:prSet presAssocID="{E1F8EC7F-24AF-4340-B8D4-761D6337A3C4}" presName="box" presStyleLbl="node1" presStyleIdx="2" presStyleCnt="3"/>
      <dgm:spPr/>
    </dgm:pt>
    <dgm:pt modelId="{01DC3591-7F60-6240-B50E-C0A3D6E3C9B2}" type="pres">
      <dgm:prSet presAssocID="{E1F8EC7F-24AF-4340-B8D4-761D6337A3C4}" presName="img" presStyleLbl="fgImgPlace1" presStyleIdx="2" presStyleCnt="3"/>
      <dgm:spPr/>
    </dgm:pt>
    <dgm:pt modelId="{5C951DFE-BF44-2148-8690-6194A21A5AB5}" type="pres">
      <dgm:prSet presAssocID="{E1F8EC7F-24AF-4340-B8D4-761D6337A3C4}" presName="text" presStyleLbl="node1" presStyleIdx="2" presStyleCnt="3">
        <dgm:presLayoutVars>
          <dgm:bulletEnabled val="1"/>
        </dgm:presLayoutVars>
      </dgm:prSet>
      <dgm:spPr/>
    </dgm:pt>
  </dgm:ptLst>
  <dgm:cxnLst>
    <dgm:cxn modelId="{8D822504-EE20-0A43-9CA7-2920E5438A8A}" type="presOf" srcId="{777BE193-65FE-C842-A110-0CC66CF0D6B8}" destId="{02568485-48C7-1144-ACBB-2ED2C569FFB9}" srcOrd="1" destOrd="0" presId="urn:microsoft.com/office/officeart/2005/8/layout/vList4"/>
    <dgm:cxn modelId="{49398A12-0D7C-4F39-9C55-AD112B0CF746}" srcId="{5BF94946-3360-491F-BC4C-E6BD7EEDFB29}" destId="{86B0C586-FB66-48E5-97F1-FD3C61739F47}" srcOrd="0" destOrd="0" parTransId="{D9E985C6-534C-4F3E-826A-FEE79D1FF2C7}" sibTransId="{E8A22645-6E91-4A92-A252-31F7F21A762C}"/>
    <dgm:cxn modelId="{E9377B2F-A2D5-47DB-A729-EB5B5F383B2F}" srcId="{5BF94946-3360-491F-BC4C-E6BD7EEDFB29}" destId="{E1F8EC7F-24AF-4340-B8D4-761D6337A3C4}" srcOrd="2" destOrd="0" parTransId="{E808B27C-DE4B-43AF-B026-96C6FFA0AF36}" sibTransId="{DB47D2F0-25DF-474C-8E08-06D350D4DE86}"/>
    <dgm:cxn modelId="{8CC7E031-5417-324B-9591-5B73A3340E5A}" type="presOf" srcId="{86B0C586-FB66-48E5-97F1-FD3C61739F47}" destId="{B7BAC645-8EA4-FD49-9E3F-E38F7CEC30F3}" srcOrd="1" destOrd="0" presId="urn:microsoft.com/office/officeart/2005/8/layout/vList4"/>
    <dgm:cxn modelId="{6141D132-050E-8A43-A5D8-3BA7859FA406}" type="presOf" srcId="{E1F8EC7F-24AF-4340-B8D4-761D6337A3C4}" destId="{8F3E230A-9365-F945-875A-3BF987F1A3E0}" srcOrd="0" destOrd="0" presId="urn:microsoft.com/office/officeart/2005/8/layout/vList4"/>
    <dgm:cxn modelId="{3B7D4C96-4C47-F942-BBCE-0092501EB7D0}" type="presOf" srcId="{86B0C586-FB66-48E5-97F1-FD3C61739F47}" destId="{83498FCD-7BD0-5240-83A5-8F1DA8B22203}" srcOrd="0" destOrd="0" presId="urn:microsoft.com/office/officeart/2005/8/layout/vList4"/>
    <dgm:cxn modelId="{999D2B9E-8FDC-DF4F-9406-5033A2507380}" srcId="{5BF94946-3360-491F-BC4C-E6BD7EEDFB29}" destId="{777BE193-65FE-C842-A110-0CC66CF0D6B8}" srcOrd="1" destOrd="0" parTransId="{D450D1AF-D674-384D-B6F5-54A9F075FECD}" sibTransId="{422DE1B5-15DB-3541-B479-3CC275A0FD51}"/>
    <dgm:cxn modelId="{86DF34B5-F7E9-FF4F-9A63-86D04573CF6E}" type="presOf" srcId="{777BE193-65FE-C842-A110-0CC66CF0D6B8}" destId="{FA6A204A-A056-8744-852D-1E4769D28E9D}" srcOrd="0" destOrd="0" presId="urn:microsoft.com/office/officeart/2005/8/layout/vList4"/>
    <dgm:cxn modelId="{8EE239CC-5269-5640-8F3C-28D7AA9BF4E9}" type="presOf" srcId="{5BF94946-3360-491F-BC4C-E6BD7EEDFB29}" destId="{1AEFCCBD-72E7-A747-B27C-9154E4634024}" srcOrd="0" destOrd="0" presId="urn:microsoft.com/office/officeart/2005/8/layout/vList4"/>
    <dgm:cxn modelId="{B4A7A6DF-C135-024E-B176-816E72E2EA87}" type="presOf" srcId="{E1F8EC7F-24AF-4340-B8D4-761D6337A3C4}" destId="{5C951DFE-BF44-2148-8690-6194A21A5AB5}" srcOrd="1" destOrd="0" presId="urn:microsoft.com/office/officeart/2005/8/layout/vList4"/>
    <dgm:cxn modelId="{5D992556-090F-244E-990C-D5D85AFF6264}" type="presParOf" srcId="{1AEFCCBD-72E7-A747-B27C-9154E4634024}" destId="{AB4B632C-7364-1647-886B-7BF51034C068}" srcOrd="0" destOrd="0" presId="urn:microsoft.com/office/officeart/2005/8/layout/vList4"/>
    <dgm:cxn modelId="{0BBAAD2D-C2C9-DC43-BACF-6B537D0A32EE}" type="presParOf" srcId="{AB4B632C-7364-1647-886B-7BF51034C068}" destId="{83498FCD-7BD0-5240-83A5-8F1DA8B22203}" srcOrd="0" destOrd="0" presId="urn:microsoft.com/office/officeart/2005/8/layout/vList4"/>
    <dgm:cxn modelId="{EC400DD8-B660-D245-817F-B7DAE15029AA}" type="presParOf" srcId="{AB4B632C-7364-1647-886B-7BF51034C068}" destId="{64C684A1-8F76-2C45-AADD-303203B06CF0}" srcOrd="1" destOrd="0" presId="urn:microsoft.com/office/officeart/2005/8/layout/vList4"/>
    <dgm:cxn modelId="{7E4BEA2A-45ED-3447-8371-B6B4B6F36B21}" type="presParOf" srcId="{AB4B632C-7364-1647-886B-7BF51034C068}" destId="{B7BAC645-8EA4-FD49-9E3F-E38F7CEC30F3}" srcOrd="2" destOrd="0" presId="urn:microsoft.com/office/officeart/2005/8/layout/vList4"/>
    <dgm:cxn modelId="{C67651B6-6103-D24F-A01C-805A746DB59F}" type="presParOf" srcId="{1AEFCCBD-72E7-A747-B27C-9154E4634024}" destId="{1B689CC0-CC89-BD4F-BFF4-310E2CF5AC60}" srcOrd="1" destOrd="0" presId="urn:microsoft.com/office/officeart/2005/8/layout/vList4"/>
    <dgm:cxn modelId="{9141218F-5965-A34B-AB08-48068E58E2B4}" type="presParOf" srcId="{1AEFCCBD-72E7-A747-B27C-9154E4634024}" destId="{F7D1720E-AFFE-2E48-BDB0-0F2C294005BE}" srcOrd="2" destOrd="0" presId="urn:microsoft.com/office/officeart/2005/8/layout/vList4"/>
    <dgm:cxn modelId="{B48235C8-8F0D-D945-B087-79066CC129DA}" type="presParOf" srcId="{F7D1720E-AFFE-2E48-BDB0-0F2C294005BE}" destId="{FA6A204A-A056-8744-852D-1E4769D28E9D}" srcOrd="0" destOrd="0" presId="urn:microsoft.com/office/officeart/2005/8/layout/vList4"/>
    <dgm:cxn modelId="{8604B265-13D2-BB49-A5BF-AECFC37CAA04}" type="presParOf" srcId="{F7D1720E-AFFE-2E48-BDB0-0F2C294005BE}" destId="{F0959629-7CE9-4649-A94E-6E12F104A19B}" srcOrd="1" destOrd="0" presId="urn:microsoft.com/office/officeart/2005/8/layout/vList4"/>
    <dgm:cxn modelId="{CD8BEB80-D4C9-0D4D-B5C1-9151F0E579DA}" type="presParOf" srcId="{F7D1720E-AFFE-2E48-BDB0-0F2C294005BE}" destId="{02568485-48C7-1144-ACBB-2ED2C569FFB9}" srcOrd="2" destOrd="0" presId="urn:microsoft.com/office/officeart/2005/8/layout/vList4"/>
    <dgm:cxn modelId="{B95B3B78-3FDB-3148-A02A-60B2DCEA71DA}" type="presParOf" srcId="{1AEFCCBD-72E7-A747-B27C-9154E4634024}" destId="{CA730B9B-9A7A-0645-A054-1FEE3FD67ED5}" srcOrd="3" destOrd="0" presId="urn:microsoft.com/office/officeart/2005/8/layout/vList4"/>
    <dgm:cxn modelId="{543653A0-E538-B94E-8680-D4BF6EC227A5}" type="presParOf" srcId="{1AEFCCBD-72E7-A747-B27C-9154E4634024}" destId="{37EBB6CB-0D56-BB42-8284-E227D0A6B920}" srcOrd="4" destOrd="0" presId="urn:microsoft.com/office/officeart/2005/8/layout/vList4"/>
    <dgm:cxn modelId="{BC2EC724-A408-2E4A-A0B8-646003AC4B69}" type="presParOf" srcId="{37EBB6CB-0D56-BB42-8284-E227D0A6B920}" destId="{8F3E230A-9365-F945-875A-3BF987F1A3E0}" srcOrd="0" destOrd="0" presId="urn:microsoft.com/office/officeart/2005/8/layout/vList4"/>
    <dgm:cxn modelId="{7286BCB8-07F4-7546-9734-CFB5CEC3A45D}" type="presParOf" srcId="{37EBB6CB-0D56-BB42-8284-E227D0A6B920}" destId="{01DC3591-7F60-6240-B50E-C0A3D6E3C9B2}" srcOrd="1" destOrd="0" presId="urn:microsoft.com/office/officeart/2005/8/layout/vList4"/>
    <dgm:cxn modelId="{B082B7EB-074C-2C42-922D-5AA3E0A2751A}" type="presParOf" srcId="{37EBB6CB-0D56-BB42-8284-E227D0A6B920}" destId="{5C951DFE-BF44-2148-8690-6194A21A5AB5}"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BF94946-3360-491F-BC4C-E6BD7EEDFB29}" type="doc">
      <dgm:prSet loTypeId="urn:microsoft.com/office/officeart/2005/8/layout/hList1" loCatId="list" qsTypeId="urn:microsoft.com/office/officeart/2005/8/quickstyle/simple2" qsCatId="simple" csTypeId="urn:microsoft.com/office/officeart/2005/8/colors/accent1_2" csCatId="accent1" phldr="1"/>
      <dgm:spPr/>
      <dgm:t>
        <a:bodyPr/>
        <a:lstStyle/>
        <a:p>
          <a:endParaRPr lang="en-US"/>
        </a:p>
      </dgm:t>
    </dgm:pt>
    <dgm:pt modelId="{E1F8EC7F-24AF-4340-B8D4-761D6337A3C4}">
      <dgm:prSet phldrT="[Text]" custT="1"/>
      <dgm:spPr/>
      <dgm:t>
        <a:bodyPr/>
        <a:lstStyle/>
        <a:p>
          <a:r>
            <a:rPr lang="en-US" sz="1800">
              <a:latin typeface="Palatino Linotype" panose="02040502050505030304" pitchFamily="18" charset="0"/>
            </a:rPr>
            <a:t>Immigration</a:t>
          </a:r>
        </a:p>
      </dgm:t>
    </dgm:pt>
    <dgm:pt modelId="{E808B27C-DE4B-43AF-B026-96C6FFA0AF36}" type="parTrans" cxnId="{E9377B2F-A2D5-47DB-A729-EB5B5F383B2F}">
      <dgm:prSet/>
      <dgm:spPr/>
      <dgm:t>
        <a:bodyPr/>
        <a:lstStyle/>
        <a:p>
          <a:endParaRPr lang="en-US"/>
        </a:p>
      </dgm:t>
    </dgm:pt>
    <dgm:pt modelId="{DB47D2F0-25DF-474C-8E08-06D350D4DE86}" type="sibTrans" cxnId="{E9377B2F-A2D5-47DB-A729-EB5B5F383B2F}">
      <dgm:prSet/>
      <dgm:spPr/>
      <dgm:t>
        <a:bodyPr/>
        <a:lstStyle/>
        <a:p>
          <a:endParaRPr lang="en-US"/>
        </a:p>
      </dgm:t>
    </dgm:pt>
    <dgm:pt modelId="{B84D48B4-93E2-4E79-9E03-A5BE24788057}">
      <dgm:prSet custT="1"/>
      <dgm:spPr/>
      <dgm:t>
        <a:bodyPr/>
        <a:lstStyle/>
        <a:p>
          <a:r>
            <a:rPr lang="en-US" sz="1600" i="1">
              <a:latin typeface="Palatino Linotype" panose="02040502050505030304" pitchFamily="18" charset="0"/>
            </a:rPr>
            <a:t>Hawaii v. Trump </a:t>
          </a:r>
          <a:r>
            <a:rPr lang="en-US" sz="1600">
              <a:latin typeface="Palatino Linotype" panose="02040502050505030304" pitchFamily="18" charset="0"/>
            </a:rPr>
            <a:t>(D. Haw. 2017)</a:t>
          </a:r>
        </a:p>
      </dgm:t>
    </dgm:pt>
    <dgm:pt modelId="{A39FA3A9-CA14-4060-981C-A544A3A554CD}" type="parTrans" cxnId="{E6FC8E6B-38C6-4191-8F2D-63364714C0FE}">
      <dgm:prSet/>
      <dgm:spPr/>
      <dgm:t>
        <a:bodyPr/>
        <a:lstStyle/>
        <a:p>
          <a:endParaRPr lang="en-US"/>
        </a:p>
      </dgm:t>
    </dgm:pt>
    <dgm:pt modelId="{A48BD31B-0421-4EB5-AAD4-2452CE4E10AD}" type="sibTrans" cxnId="{E6FC8E6B-38C6-4191-8F2D-63364714C0FE}">
      <dgm:prSet/>
      <dgm:spPr/>
      <dgm:t>
        <a:bodyPr/>
        <a:lstStyle/>
        <a:p>
          <a:endParaRPr lang="en-US"/>
        </a:p>
      </dgm:t>
    </dgm:pt>
    <dgm:pt modelId="{A71A042F-F8C9-0544-A45D-A7837F02A96C}">
      <dgm:prSet custT="1"/>
      <dgm:spPr/>
      <dgm:t>
        <a:bodyPr/>
        <a:lstStyle/>
        <a:p>
          <a:r>
            <a:rPr lang="en-US" sz="1800">
              <a:latin typeface="Palatino Linotype" panose="02040502050505030304" pitchFamily="18" charset="0"/>
            </a:rPr>
            <a:t>Anti-Discrimination</a:t>
          </a:r>
        </a:p>
      </dgm:t>
    </dgm:pt>
    <dgm:pt modelId="{1A068A89-C806-3342-9545-04DED73EE6AE}" type="parTrans" cxnId="{0682AD41-0BD2-CF46-BB47-93E0F6F6ACCB}">
      <dgm:prSet/>
      <dgm:spPr/>
      <dgm:t>
        <a:bodyPr/>
        <a:lstStyle/>
        <a:p>
          <a:endParaRPr lang="en-US"/>
        </a:p>
      </dgm:t>
    </dgm:pt>
    <dgm:pt modelId="{87F58682-3240-7F42-B1DA-9C6AEA67FFA8}" type="sibTrans" cxnId="{0682AD41-0BD2-CF46-BB47-93E0F6F6ACCB}">
      <dgm:prSet/>
      <dgm:spPr/>
      <dgm:t>
        <a:bodyPr/>
        <a:lstStyle/>
        <a:p>
          <a:endParaRPr lang="en-US"/>
        </a:p>
      </dgm:t>
    </dgm:pt>
    <dgm:pt modelId="{D60CDEF3-996E-8748-A59C-B4685C4B9460}">
      <dgm:prSet custT="1"/>
      <dgm:spPr/>
      <dgm:t>
        <a:bodyPr/>
        <a:lstStyle/>
        <a:p>
          <a:r>
            <a:rPr lang="en-US" sz="1600" i="1">
              <a:latin typeface="Palatino Linotype" panose="02040502050505030304" pitchFamily="18" charset="0"/>
            </a:rPr>
            <a:t>Telescope Media Group v. Lindsey</a:t>
          </a:r>
          <a:r>
            <a:rPr lang="en-US" sz="1600">
              <a:latin typeface="Palatino Linotype" panose="02040502050505030304" pitchFamily="18" charset="0"/>
            </a:rPr>
            <a:t> (D. Minn., 2018)</a:t>
          </a:r>
        </a:p>
      </dgm:t>
    </dgm:pt>
    <dgm:pt modelId="{224DAD11-4282-1F43-9DF3-350B74A2D49A}" type="parTrans" cxnId="{138CDAED-3118-2443-948C-F0B55AC1C2ED}">
      <dgm:prSet/>
      <dgm:spPr/>
      <dgm:t>
        <a:bodyPr/>
        <a:lstStyle/>
        <a:p>
          <a:endParaRPr lang="en-US"/>
        </a:p>
      </dgm:t>
    </dgm:pt>
    <dgm:pt modelId="{A931355A-5BD4-AB45-903B-F0AF32AB4CC3}" type="sibTrans" cxnId="{138CDAED-3118-2443-948C-F0B55AC1C2ED}">
      <dgm:prSet/>
      <dgm:spPr/>
      <dgm:t>
        <a:bodyPr/>
        <a:lstStyle/>
        <a:p>
          <a:endParaRPr lang="en-US"/>
        </a:p>
      </dgm:t>
    </dgm:pt>
    <dgm:pt modelId="{770E01C8-8BC3-8D41-AFBB-5AD52D7A9F95}">
      <dgm:prSet custT="1"/>
      <dgm:spPr/>
      <dgm:t>
        <a:bodyPr/>
        <a:lstStyle/>
        <a:p>
          <a:r>
            <a:rPr lang="en-US" sz="1600" i="1">
              <a:latin typeface="Palatino Linotype" panose="02040502050505030304" pitchFamily="18" charset="0"/>
            </a:rPr>
            <a:t>Grace v. Sessions </a:t>
          </a:r>
          <a:r>
            <a:rPr lang="en-US" sz="1600" i="0">
              <a:latin typeface="Palatino Linotype" panose="02040502050505030304" pitchFamily="18" charset="0"/>
            </a:rPr>
            <a:t>(D.D.C., 2018)</a:t>
          </a:r>
          <a:endParaRPr lang="en-US" sz="1600" i="1">
            <a:latin typeface="Palatino Linotype" panose="02040502050505030304" pitchFamily="18" charset="0"/>
          </a:endParaRPr>
        </a:p>
      </dgm:t>
    </dgm:pt>
    <dgm:pt modelId="{A30C27B5-B77D-8540-81A9-C9B4D5C65D92}" type="parTrans" cxnId="{5FC8E327-F492-FC48-9D4F-4FAD0570081F}">
      <dgm:prSet/>
      <dgm:spPr/>
      <dgm:t>
        <a:bodyPr/>
        <a:lstStyle/>
        <a:p>
          <a:endParaRPr lang="en-US"/>
        </a:p>
      </dgm:t>
    </dgm:pt>
    <dgm:pt modelId="{E8F730A4-9CAF-1446-B554-F37C4C1CE01A}" type="sibTrans" cxnId="{5FC8E327-F492-FC48-9D4F-4FAD0570081F}">
      <dgm:prSet/>
      <dgm:spPr/>
      <dgm:t>
        <a:bodyPr/>
        <a:lstStyle/>
        <a:p>
          <a:endParaRPr lang="en-US"/>
        </a:p>
      </dgm:t>
    </dgm:pt>
    <dgm:pt modelId="{D6C5257A-9F7E-C049-B47B-22CA406736FC}">
      <dgm:prSet custT="1"/>
      <dgm:spPr/>
      <dgm:t>
        <a:bodyPr/>
        <a:lstStyle/>
        <a:p>
          <a:r>
            <a:rPr lang="en-US" sz="1600" i="1">
              <a:latin typeface="Palatino Linotype" panose="02040502050505030304" pitchFamily="18" charset="0"/>
            </a:rPr>
            <a:t>McLellan v. Midwest Machining </a:t>
          </a:r>
          <a:r>
            <a:rPr lang="en-US" sz="1600" i="0">
              <a:latin typeface="Palatino Linotype" panose="02040502050505030304" pitchFamily="18" charset="0"/>
            </a:rPr>
            <a:t>(6th Cir., 2018)</a:t>
          </a:r>
          <a:endParaRPr lang="en-US" sz="1600" i="1">
            <a:latin typeface="Palatino Linotype" panose="02040502050505030304" pitchFamily="18" charset="0"/>
          </a:endParaRPr>
        </a:p>
      </dgm:t>
    </dgm:pt>
    <dgm:pt modelId="{F5C33A3A-1505-684A-AE7E-A0D1873D587C}" type="parTrans" cxnId="{EF6A68CB-FF6A-9447-BE03-25B011D1E6F5}">
      <dgm:prSet/>
      <dgm:spPr/>
      <dgm:t>
        <a:bodyPr/>
        <a:lstStyle/>
        <a:p>
          <a:endParaRPr lang="en-US"/>
        </a:p>
      </dgm:t>
    </dgm:pt>
    <dgm:pt modelId="{39AC7844-AB06-AF49-967F-7912FC43B0E6}" type="sibTrans" cxnId="{EF6A68CB-FF6A-9447-BE03-25B011D1E6F5}">
      <dgm:prSet/>
      <dgm:spPr/>
      <dgm:t>
        <a:bodyPr/>
        <a:lstStyle/>
        <a:p>
          <a:endParaRPr lang="en-US"/>
        </a:p>
      </dgm:t>
    </dgm:pt>
    <dgm:pt modelId="{25630C9C-06AE-414F-A4CF-7AFE8FB54B38}">
      <dgm:prSet custT="1"/>
      <dgm:spPr/>
      <dgm:t>
        <a:bodyPr/>
        <a:lstStyle/>
        <a:p>
          <a:r>
            <a:rPr lang="en-US" sz="1600" i="1">
              <a:latin typeface="Palatino Linotype" panose="02040502050505030304" pitchFamily="18" charset="0"/>
            </a:rPr>
            <a:t>U.S. EEOC v. </a:t>
          </a:r>
          <a:r>
            <a:rPr lang="en-US" sz="1600" i="1" err="1">
              <a:latin typeface="Palatino Linotype" panose="02040502050505030304" pitchFamily="18" charset="0"/>
            </a:rPr>
            <a:t>Autozone</a:t>
          </a:r>
          <a:r>
            <a:rPr lang="en-US" sz="1600" i="1">
              <a:latin typeface="Palatino Linotype" panose="02040502050505030304" pitchFamily="18" charset="0"/>
            </a:rPr>
            <a:t> </a:t>
          </a:r>
          <a:r>
            <a:rPr lang="en-US" sz="1600" b="0" i="0">
              <a:latin typeface="Palatino Linotype" panose="02040502050505030304" pitchFamily="18" charset="0"/>
            </a:rPr>
            <a:t>(7th Cir., 2018)</a:t>
          </a:r>
        </a:p>
      </dgm:t>
    </dgm:pt>
    <dgm:pt modelId="{D8F52731-4324-E94E-8518-BE5D03839E1E}" type="parTrans" cxnId="{807ADD06-74E2-F743-A6E3-A96400D1F3A8}">
      <dgm:prSet/>
      <dgm:spPr/>
      <dgm:t>
        <a:bodyPr/>
        <a:lstStyle/>
        <a:p>
          <a:endParaRPr lang="en-US"/>
        </a:p>
      </dgm:t>
    </dgm:pt>
    <dgm:pt modelId="{A7BF0BA9-6731-3342-BF75-C50FAADB0804}" type="sibTrans" cxnId="{807ADD06-74E2-F743-A6E3-A96400D1F3A8}">
      <dgm:prSet/>
      <dgm:spPr/>
      <dgm:t>
        <a:bodyPr/>
        <a:lstStyle/>
        <a:p>
          <a:endParaRPr lang="en-US"/>
        </a:p>
      </dgm:t>
    </dgm:pt>
    <dgm:pt modelId="{445652D1-21F9-4C6F-B28A-66A8469C322A}" type="pres">
      <dgm:prSet presAssocID="{5BF94946-3360-491F-BC4C-E6BD7EEDFB29}" presName="Name0" presStyleCnt="0">
        <dgm:presLayoutVars>
          <dgm:dir/>
          <dgm:animLvl val="lvl"/>
          <dgm:resizeHandles val="exact"/>
        </dgm:presLayoutVars>
      </dgm:prSet>
      <dgm:spPr/>
    </dgm:pt>
    <dgm:pt modelId="{004DDBE5-63EB-4677-B61C-5FB457F10018}" type="pres">
      <dgm:prSet presAssocID="{E1F8EC7F-24AF-4340-B8D4-761D6337A3C4}" presName="composite" presStyleCnt="0"/>
      <dgm:spPr/>
    </dgm:pt>
    <dgm:pt modelId="{C889585C-C14F-43AC-9F5D-9E3271FDB354}" type="pres">
      <dgm:prSet presAssocID="{E1F8EC7F-24AF-4340-B8D4-761D6337A3C4}" presName="parTx" presStyleLbl="alignNode1" presStyleIdx="0" presStyleCnt="2" custScaleY="91017" custLinFactNeighborX="-1" custLinFactNeighborY="-750">
        <dgm:presLayoutVars>
          <dgm:chMax val="0"/>
          <dgm:chPref val="0"/>
          <dgm:bulletEnabled val="1"/>
        </dgm:presLayoutVars>
      </dgm:prSet>
      <dgm:spPr/>
    </dgm:pt>
    <dgm:pt modelId="{E567F853-E06A-41A2-B0A6-F37ADC7272DC}" type="pres">
      <dgm:prSet presAssocID="{E1F8EC7F-24AF-4340-B8D4-761D6337A3C4}" presName="desTx" presStyleLbl="alignAccFollowNode1" presStyleIdx="0" presStyleCnt="2">
        <dgm:presLayoutVars>
          <dgm:bulletEnabled val="1"/>
        </dgm:presLayoutVars>
      </dgm:prSet>
      <dgm:spPr/>
    </dgm:pt>
    <dgm:pt modelId="{62823C03-350D-C84B-B62C-ACA9F1F628CC}" type="pres">
      <dgm:prSet presAssocID="{DB47D2F0-25DF-474C-8E08-06D350D4DE86}" presName="space" presStyleCnt="0"/>
      <dgm:spPr/>
    </dgm:pt>
    <dgm:pt modelId="{5F8ADC77-F391-3944-BCFF-1F45F4F66233}" type="pres">
      <dgm:prSet presAssocID="{A71A042F-F8C9-0544-A45D-A7837F02A96C}" presName="composite" presStyleCnt="0"/>
      <dgm:spPr/>
    </dgm:pt>
    <dgm:pt modelId="{F3616FB4-3311-FA4F-AAD1-116603BA1338}" type="pres">
      <dgm:prSet presAssocID="{A71A042F-F8C9-0544-A45D-A7837F02A96C}" presName="parTx" presStyleLbl="alignNode1" presStyleIdx="1" presStyleCnt="2" custScaleY="91213" custLinFactNeighborX="1" custLinFactNeighborY="-3982">
        <dgm:presLayoutVars>
          <dgm:chMax val="0"/>
          <dgm:chPref val="0"/>
          <dgm:bulletEnabled val="1"/>
        </dgm:presLayoutVars>
      </dgm:prSet>
      <dgm:spPr/>
    </dgm:pt>
    <dgm:pt modelId="{F64FC9EB-49F4-7743-90F3-A93B6856719A}" type="pres">
      <dgm:prSet presAssocID="{A71A042F-F8C9-0544-A45D-A7837F02A96C}" presName="desTx" presStyleLbl="alignAccFollowNode1" presStyleIdx="1" presStyleCnt="2" custLinFactNeighborX="1" custLinFactNeighborY="2167">
        <dgm:presLayoutVars>
          <dgm:bulletEnabled val="1"/>
        </dgm:presLayoutVars>
      </dgm:prSet>
      <dgm:spPr/>
    </dgm:pt>
  </dgm:ptLst>
  <dgm:cxnLst>
    <dgm:cxn modelId="{807ADD06-74E2-F743-A6E3-A96400D1F3A8}" srcId="{A71A042F-F8C9-0544-A45D-A7837F02A96C}" destId="{25630C9C-06AE-414F-A4CF-7AFE8FB54B38}" srcOrd="2" destOrd="0" parTransId="{D8F52731-4324-E94E-8518-BE5D03839E1E}" sibTransId="{A7BF0BA9-6731-3342-BF75-C50FAADB0804}"/>
    <dgm:cxn modelId="{57D1DC11-1F7D-3148-97DF-E89376B8A0BD}" type="presOf" srcId="{770E01C8-8BC3-8D41-AFBB-5AD52D7A9F95}" destId="{E567F853-E06A-41A2-B0A6-F37ADC7272DC}" srcOrd="0" destOrd="1" presId="urn:microsoft.com/office/officeart/2005/8/layout/hList1"/>
    <dgm:cxn modelId="{5FC8E327-F492-FC48-9D4F-4FAD0570081F}" srcId="{E1F8EC7F-24AF-4340-B8D4-761D6337A3C4}" destId="{770E01C8-8BC3-8D41-AFBB-5AD52D7A9F95}" srcOrd="1" destOrd="0" parTransId="{A30C27B5-B77D-8540-81A9-C9B4D5C65D92}" sibTransId="{E8F730A4-9CAF-1446-B554-F37C4C1CE01A}"/>
    <dgm:cxn modelId="{E9377B2F-A2D5-47DB-A729-EB5B5F383B2F}" srcId="{5BF94946-3360-491F-BC4C-E6BD7EEDFB29}" destId="{E1F8EC7F-24AF-4340-B8D4-761D6337A3C4}" srcOrd="0" destOrd="0" parTransId="{E808B27C-DE4B-43AF-B026-96C6FFA0AF36}" sibTransId="{DB47D2F0-25DF-474C-8E08-06D350D4DE86}"/>
    <dgm:cxn modelId="{885D4D33-4210-F946-9474-6FDFFF59FC45}" type="presOf" srcId="{A71A042F-F8C9-0544-A45D-A7837F02A96C}" destId="{F3616FB4-3311-FA4F-AAD1-116603BA1338}" srcOrd="0" destOrd="0" presId="urn:microsoft.com/office/officeart/2005/8/layout/hList1"/>
    <dgm:cxn modelId="{0682AD41-0BD2-CF46-BB47-93E0F6F6ACCB}" srcId="{5BF94946-3360-491F-BC4C-E6BD7EEDFB29}" destId="{A71A042F-F8C9-0544-A45D-A7837F02A96C}" srcOrd="1" destOrd="0" parTransId="{1A068A89-C806-3342-9545-04DED73EE6AE}" sibTransId="{87F58682-3240-7F42-B1DA-9C6AEA67FFA8}"/>
    <dgm:cxn modelId="{A40E9443-42B9-4779-BB52-3765A2F3D76A}" type="presOf" srcId="{E1F8EC7F-24AF-4340-B8D4-761D6337A3C4}" destId="{C889585C-C14F-43AC-9F5D-9E3271FDB354}" srcOrd="0" destOrd="0" presId="urn:microsoft.com/office/officeart/2005/8/layout/hList1"/>
    <dgm:cxn modelId="{E6FC8E6B-38C6-4191-8F2D-63364714C0FE}" srcId="{E1F8EC7F-24AF-4340-B8D4-761D6337A3C4}" destId="{B84D48B4-93E2-4E79-9E03-A5BE24788057}" srcOrd="0" destOrd="0" parTransId="{A39FA3A9-CA14-4060-981C-A544A3A554CD}" sibTransId="{A48BD31B-0421-4EB5-AAD4-2452CE4E10AD}"/>
    <dgm:cxn modelId="{FEBE5350-3AA6-C34E-8F62-618BE26F2C85}" type="presOf" srcId="{D6C5257A-9F7E-C049-B47B-22CA406736FC}" destId="{F64FC9EB-49F4-7743-90F3-A93B6856719A}" srcOrd="0" destOrd="1" presId="urn:microsoft.com/office/officeart/2005/8/layout/hList1"/>
    <dgm:cxn modelId="{EF6A68CB-FF6A-9447-BE03-25B011D1E6F5}" srcId="{A71A042F-F8C9-0544-A45D-A7837F02A96C}" destId="{D6C5257A-9F7E-C049-B47B-22CA406736FC}" srcOrd="1" destOrd="0" parTransId="{F5C33A3A-1505-684A-AE7E-A0D1873D587C}" sibTransId="{39AC7844-AB06-AF49-967F-7912FC43B0E6}"/>
    <dgm:cxn modelId="{1B9B85CE-B1F7-F440-813F-97E018354A48}" type="presOf" srcId="{D60CDEF3-996E-8748-A59C-B4685C4B9460}" destId="{F64FC9EB-49F4-7743-90F3-A93B6856719A}" srcOrd="0" destOrd="0" presId="urn:microsoft.com/office/officeart/2005/8/layout/hList1"/>
    <dgm:cxn modelId="{CDFAB5E8-F0F1-1747-9A23-9D9B3622DDCC}" type="presOf" srcId="{25630C9C-06AE-414F-A4CF-7AFE8FB54B38}" destId="{F64FC9EB-49F4-7743-90F3-A93B6856719A}" srcOrd="0" destOrd="2" presId="urn:microsoft.com/office/officeart/2005/8/layout/hList1"/>
    <dgm:cxn modelId="{ECD9D1E8-BB53-4292-8E73-7D635F710750}" type="presOf" srcId="{B84D48B4-93E2-4E79-9E03-A5BE24788057}" destId="{E567F853-E06A-41A2-B0A6-F37ADC7272DC}" srcOrd="0" destOrd="0" presId="urn:microsoft.com/office/officeart/2005/8/layout/hList1"/>
    <dgm:cxn modelId="{D08A50EB-AA36-4B0E-88FA-2A1C22E39B31}" type="presOf" srcId="{5BF94946-3360-491F-BC4C-E6BD7EEDFB29}" destId="{445652D1-21F9-4C6F-B28A-66A8469C322A}" srcOrd="0" destOrd="0" presId="urn:microsoft.com/office/officeart/2005/8/layout/hList1"/>
    <dgm:cxn modelId="{138CDAED-3118-2443-948C-F0B55AC1C2ED}" srcId="{A71A042F-F8C9-0544-A45D-A7837F02A96C}" destId="{D60CDEF3-996E-8748-A59C-B4685C4B9460}" srcOrd="0" destOrd="0" parTransId="{224DAD11-4282-1F43-9DF3-350B74A2D49A}" sibTransId="{A931355A-5BD4-AB45-903B-F0AF32AB4CC3}"/>
    <dgm:cxn modelId="{1BC1D147-F370-46FB-8BF8-02AB7A21C6D4}" type="presParOf" srcId="{445652D1-21F9-4C6F-B28A-66A8469C322A}" destId="{004DDBE5-63EB-4677-B61C-5FB457F10018}" srcOrd="0" destOrd="0" presId="urn:microsoft.com/office/officeart/2005/8/layout/hList1"/>
    <dgm:cxn modelId="{81B88B61-74C3-4720-A329-7D2E6F4E173F}" type="presParOf" srcId="{004DDBE5-63EB-4677-B61C-5FB457F10018}" destId="{C889585C-C14F-43AC-9F5D-9E3271FDB354}" srcOrd="0" destOrd="0" presId="urn:microsoft.com/office/officeart/2005/8/layout/hList1"/>
    <dgm:cxn modelId="{5E05836D-125E-4C7E-A598-4D610AA4E88F}" type="presParOf" srcId="{004DDBE5-63EB-4677-B61C-5FB457F10018}" destId="{E567F853-E06A-41A2-B0A6-F37ADC7272DC}" srcOrd="1" destOrd="0" presId="urn:microsoft.com/office/officeart/2005/8/layout/hList1"/>
    <dgm:cxn modelId="{C59E650D-C907-B64A-8497-E2E162D05B4E}" type="presParOf" srcId="{445652D1-21F9-4C6F-B28A-66A8469C322A}" destId="{62823C03-350D-C84B-B62C-ACA9F1F628CC}" srcOrd="1" destOrd="0" presId="urn:microsoft.com/office/officeart/2005/8/layout/hList1"/>
    <dgm:cxn modelId="{05B9F445-E385-E545-9FEC-366F166CF419}" type="presParOf" srcId="{445652D1-21F9-4C6F-B28A-66A8469C322A}" destId="{5F8ADC77-F391-3944-BCFF-1F45F4F66233}" srcOrd="2" destOrd="0" presId="urn:microsoft.com/office/officeart/2005/8/layout/hList1"/>
    <dgm:cxn modelId="{3B6036DC-D216-984D-BF32-FFC165B87803}" type="presParOf" srcId="{5F8ADC77-F391-3944-BCFF-1F45F4F66233}" destId="{F3616FB4-3311-FA4F-AAD1-116603BA1338}" srcOrd="0" destOrd="0" presId="urn:microsoft.com/office/officeart/2005/8/layout/hList1"/>
    <dgm:cxn modelId="{42AABDE5-5F00-AC4B-AB99-51A5BD02EB8E}" type="presParOf" srcId="{5F8ADC77-F391-3944-BCFF-1F45F4F66233}" destId="{F64FC9EB-49F4-7743-90F3-A93B6856719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BF94946-3360-491F-BC4C-E6BD7EEDFB2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86B0C586-FB66-48E5-97F1-FD3C61739F47}">
      <dgm:prSet phldrT="[Text]" custT="1"/>
      <dgm:spPr/>
      <dgm:t>
        <a:bodyPr/>
        <a:lstStyle/>
        <a:p>
          <a:r>
            <a:rPr lang="en-US" sz="1800">
              <a:latin typeface="Palatino Linotype" panose="02040502050505030304" pitchFamily="18" charset="0"/>
            </a:rPr>
            <a:t>Environmental Protections</a:t>
          </a:r>
        </a:p>
      </dgm:t>
    </dgm:pt>
    <dgm:pt modelId="{D9E985C6-534C-4F3E-826A-FEE79D1FF2C7}" type="parTrans" cxnId="{49398A12-0D7C-4F39-9C55-AD112B0CF746}">
      <dgm:prSet/>
      <dgm:spPr/>
      <dgm:t>
        <a:bodyPr/>
        <a:lstStyle/>
        <a:p>
          <a:endParaRPr lang="en-US"/>
        </a:p>
      </dgm:t>
    </dgm:pt>
    <dgm:pt modelId="{E8A22645-6E91-4A92-A252-31F7F21A762C}" type="sibTrans" cxnId="{49398A12-0D7C-4F39-9C55-AD112B0CF746}">
      <dgm:prSet/>
      <dgm:spPr/>
      <dgm:t>
        <a:bodyPr/>
        <a:lstStyle/>
        <a:p>
          <a:endParaRPr lang="en-US"/>
        </a:p>
      </dgm:t>
    </dgm:pt>
    <dgm:pt modelId="{EC13EA81-6585-4AEF-BA83-AA8CE90BE125}">
      <dgm:prSet phldrT="[Text]" custT="1"/>
      <dgm:spPr/>
      <dgm:t>
        <a:bodyPr/>
        <a:lstStyle/>
        <a:p>
          <a:r>
            <a:rPr lang="en-US" sz="1600" i="1">
              <a:latin typeface="Palatino Linotype" panose="02040502050505030304" pitchFamily="18" charset="0"/>
            </a:rPr>
            <a:t>Clean Air Council v. Pruitt </a:t>
          </a:r>
          <a:r>
            <a:rPr lang="en-US" sz="1600">
              <a:latin typeface="Palatino Linotype" panose="02040502050505030304" pitchFamily="18" charset="0"/>
            </a:rPr>
            <a:t>(D.C. Cir. 2017)</a:t>
          </a:r>
        </a:p>
      </dgm:t>
    </dgm:pt>
    <dgm:pt modelId="{A6BABB30-8208-48A0-B4F1-DF393B3D6C48}" type="parTrans" cxnId="{94930C38-7ED6-44C4-AD6B-46EF09575368}">
      <dgm:prSet/>
      <dgm:spPr/>
      <dgm:t>
        <a:bodyPr/>
        <a:lstStyle/>
        <a:p>
          <a:endParaRPr lang="en-US"/>
        </a:p>
      </dgm:t>
    </dgm:pt>
    <dgm:pt modelId="{B267B7AD-F319-4077-9BD1-2F9FAC9AF1E6}" type="sibTrans" cxnId="{94930C38-7ED6-44C4-AD6B-46EF09575368}">
      <dgm:prSet/>
      <dgm:spPr/>
      <dgm:t>
        <a:bodyPr/>
        <a:lstStyle/>
        <a:p>
          <a:endParaRPr lang="en-US"/>
        </a:p>
      </dgm:t>
    </dgm:pt>
    <dgm:pt modelId="{E1F8EC7F-24AF-4340-B8D4-761D6337A3C4}">
      <dgm:prSet phldrT="[Text]" custT="1"/>
      <dgm:spPr/>
      <dgm:t>
        <a:bodyPr/>
        <a:lstStyle/>
        <a:p>
          <a:r>
            <a:rPr lang="en-US" sz="1800">
              <a:latin typeface="Palatino Linotype" panose="02040502050505030304" pitchFamily="18" charset="0"/>
            </a:rPr>
            <a:t>Reproductive Health Care Access</a:t>
          </a:r>
        </a:p>
      </dgm:t>
    </dgm:pt>
    <dgm:pt modelId="{E808B27C-DE4B-43AF-B026-96C6FFA0AF36}" type="parTrans" cxnId="{E9377B2F-A2D5-47DB-A729-EB5B5F383B2F}">
      <dgm:prSet/>
      <dgm:spPr/>
      <dgm:t>
        <a:bodyPr/>
        <a:lstStyle/>
        <a:p>
          <a:endParaRPr lang="en-US"/>
        </a:p>
      </dgm:t>
    </dgm:pt>
    <dgm:pt modelId="{DB47D2F0-25DF-474C-8E08-06D350D4DE86}" type="sibTrans" cxnId="{E9377B2F-A2D5-47DB-A729-EB5B5F383B2F}">
      <dgm:prSet/>
      <dgm:spPr/>
      <dgm:t>
        <a:bodyPr/>
        <a:lstStyle/>
        <a:p>
          <a:endParaRPr lang="en-US"/>
        </a:p>
      </dgm:t>
    </dgm:pt>
    <dgm:pt modelId="{AF813C7A-1051-4C48-9A6A-4FE7C238A71F}">
      <dgm:prSet phldrT="[Text]" custT="1"/>
      <dgm:spPr/>
      <dgm:t>
        <a:bodyPr/>
        <a:lstStyle/>
        <a:p>
          <a:r>
            <a:rPr lang="en-US" sz="1600" i="1">
              <a:latin typeface="Palatino Linotype" panose="02040502050505030304" pitchFamily="18" charset="0"/>
            </a:rPr>
            <a:t>Garza (on behalf of Jane Doe) v. </a:t>
          </a:r>
          <a:r>
            <a:rPr lang="en-US" sz="1600" i="1" err="1">
              <a:latin typeface="Palatino Linotype" panose="02040502050505030304" pitchFamily="18" charset="0"/>
            </a:rPr>
            <a:t>Hargan</a:t>
          </a:r>
          <a:r>
            <a:rPr lang="en-US" sz="1600" i="1">
              <a:latin typeface="Palatino Linotype" panose="02040502050505030304" pitchFamily="18" charset="0"/>
            </a:rPr>
            <a:t> </a:t>
          </a:r>
          <a:r>
            <a:rPr lang="en-US" sz="1600">
              <a:latin typeface="Palatino Linotype" panose="02040502050505030304" pitchFamily="18" charset="0"/>
            </a:rPr>
            <a:t>(D.C. Cir. 2017)</a:t>
          </a:r>
        </a:p>
      </dgm:t>
    </dgm:pt>
    <dgm:pt modelId="{98CD3690-48E7-45CA-A3F2-CC506763785E}" type="parTrans" cxnId="{379B389D-418D-43BC-882D-5ED9754C11F7}">
      <dgm:prSet/>
      <dgm:spPr/>
      <dgm:t>
        <a:bodyPr/>
        <a:lstStyle/>
        <a:p>
          <a:endParaRPr lang="en-US"/>
        </a:p>
      </dgm:t>
    </dgm:pt>
    <dgm:pt modelId="{EBED81A8-CBE2-4314-838F-5B33321696B9}" type="sibTrans" cxnId="{379B389D-418D-43BC-882D-5ED9754C11F7}">
      <dgm:prSet/>
      <dgm:spPr/>
      <dgm:t>
        <a:bodyPr/>
        <a:lstStyle/>
        <a:p>
          <a:endParaRPr lang="en-US"/>
        </a:p>
      </dgm:t>
    </dgm:pt>
    <dgm:pt modelId="{777BE193-65FE-C842-A110-0CC66CF0D6B8}">
      <dgm:prSet custT="1"/>
      <dgm:spPr/>
      <dgm:t>
        <a:bodyPr/>
        <a:lstStyle/>
        <a:p>
          <a:r>
            <a:rPr lang="en-US" sz="1800">
              <a:latin typeface="Palatino Linotype" panose="02040502050505030304" pitchFamily="18" charset="0"/>
            </a:rPr>
            <a:t>Universal Health Care</a:t>
          </a:r>
        </a:p>
      </dgm:t>
    </dgm:pt>
    <dgm:pt modelId="{D450D1AF-D674-384D-B6F5-54A9F075FECD}" type="parTrans" cxnId="{999D2B9E-8FDC-DF4F-9406-5033A2507380}">
      <dgm:prSet/>
      <dgm:spPr/>
      <dgm:t>
        <a:bodyPr/>
        <a:lstStyle/>
        <a:p>
          <a:endParaRPr lang="en-US"/>
        </a:p>
      </dgm:t>
    </dgm:pt>
    <dgm:pt modelId="{422DE1B5-15DB-3541-B479-3CC275A0FD51}" type="sibTrans" cxnId="{999D2B9E-8FDC-DF4F-9406-5033A2507380}">
      <dgm:prSet/>
      <dgm:spPr/>
      <dgm:t>
        <a:bodyPr/>
        <a:lstStyle/>
        <a:p>
          <a:endParaRPr lang="en-US"/>
        </a:p>
      </dgm:t>
    </dgm:pt>
    <dgm:pt modelId="{8C02738D-629B-3A46-8DC7-434DDF7F3D08}">
      <dgm:prSet custT="1"/>
      <dgm:spPr/>
      <dgm:t>
        <a:bodyPr/>
        <a:lstStyle/>
        <a:p>
          <a:r>
            <a:rPr lang="en-US" sz="1600" i="1">
              <a:latin typeface="Palatino Linotype" panose="02040502050505030304" pitchFamily="18" charset="0"/>
            </a:rPr>
            <a:t>Texas v. United States </a:t>
          </a:r>
          <a:r>
            <a:rPr lang="en-US" sz="1600" i="0">
              <a:latin typeface="Palatino Linotype" panose="02040502050505030304" pitchFamily="18" charset="0"/>
            </a:rPr>
            <a:t>(E.D. Tex., 2018)</a:t>
          </a:r>
        </a:p>
      </dgm:t>
    </dgm:pt>
    <dgm:pt modelId="{FADCAAF7-4AA2-6149-A4DF-94C2D7345149}" type="parTrans" cxnId="{7133FD5A-CCD7-4F4A-84D0-A37C228984C2}">
      <dgm:prSet/>
      <dgm:spPr/>
      <dgm:t>
        <a:bodyPr/>
        <a:lstStyle/>
        <a:p>
          <a:endParaRPr lang="en-US"/>
        </a:p>
      </dgm:t>
    </dgm:pt>
    <dgm:pt modelId="{DD371F4B-BF4F-074E-8367-9FE215549E88}" type="sibTrans" cxnId="{7133FD5A-CCD7-4F4A-84D0-A37C228984C2}">
      <dgm:prSet/>
      <dgm:spPr/>
      <dgm:t>
        <a:bodyPr/>
        <a:lstStyle/>
        <a:p>
          <a:endParaRPr lang="en-US"/>
        </a:p>
      </dgm:t>
    </dgm:pt>
    <dgm:pt modelId="{EEBE4A75-E3E1-D64E-A270-D9ED6808E500}">
      <dgm:prSet phldrT="[Text]" custT="1"/>
      <dgm:spPr/>
      <dgm:t>
        <a:bodyPr/>
        <a:lstStyle/>
        <a:p>
          <a:r>
            <a:rPr lang="en-US" sz="1600" i="1">
              <a:latin typeface="Palatino Linotype" panose="02040502050505030304" pitchFamily="18" charset="0"/>
            </a:rPr>
            <a:t>Jackson Women’s Health Organization v. Currier </a:t>
          </a:r>
          <a:r>
            <a:rPr lang="en-US" sz="1600" i="0">
              <a:latin typeface="Palatino Linotype" panose="02040502050505030304" pitchFamily="18" charset="0"/>
            </a:rPr>
            <a:t>(S.D. Miss., 2018)</a:t>
          </a:r>
        </a:p>
      </dgm:t>
    </dgm:pt>
    <dgm:pt modelId="{2EFEE66C-9B9A-8540-B030-2804D1A025D5}" type="parTrans" cxnId="{66D93F3E-BA92-4343-9292-BCD9CD37A548}">
      <dgm:prSet/>
      <dgm:spPr/>
      <dgm:t>
        <a:bodyPr/>
        <a:lstStyle/>
        <a:p>
          <a:endParaRPr lang="en-US"/>
        </a:p>
      </dgm:t>
    </dgm:pt>
    <dgm:pt modelId="{63B06B10-773D-B04A-91AD-91CCC3941BBB}" type="sibTrans" cxnId="{66D93F3E-BA92-4343-9292-BCD9CD37A548}">
      <dgm:prSet/>
      <dgm:spPr/>
      <dgm:t>
        <a:bodyPr/>
        <a:lstStyle/>
        <a:p>
          <a:endParaRPr lang="en-US"/>
        </a:p>
      </dgm:t>
    </dgm:pt>
    <dgm:pt modelId="{445652D1-21F9-4C6F-B28A-66A8469C322A}" type="pres">
      <dgm:prSet presAssocID="{5BF94946-3360-491F-BC4C-E6BD7EEDFB29}" presName="Name0" presStyleCnt="0">
        <dgm:presLayoutVars>
          <dgm:dir/>
          <dgm:animLvl val="lvl"/>
          <dgm:resizeHandles val="exact"/>
        </dgm:presLayoutVars>
      </dgm:prSet>
      <dgm:spPr/>
    </dgm:pt>
    <dgm:pt modelId="{B737530D-938D-4F79-8EEF-02162CE0201C}" type="pres">
      <dgm:prSet presAssocID="{86B0C586-FB66-48E5-97F1-FD3C61739F47}" presName="composite" presStyleCnt="0"/>
      <dgm:spPr/>
    </dgm:pt>
    <dgm:pt modelId="{70B5E449-8554-4B9B-A0B0-E18502E1086F}" type="pres">
      <dgm:prSet presAssocID="{86B0C586-FB66-48E5-97F1-FD3C61739F47}" presName="parTx" presStyleLbl="alignNode1" presStyleIdx="0" presStyleCnt="3" custScaleY="69907" custLinFactNeighborY="-17192">
        <dgm:presLayoutVars>
          <dgm:chMax val="0"/>
          <dgm:chPref val="0"/>
          <dgm:bulletEnabled val="1"/>
        </dgm:presLayoutVars>
      </dgm:prSet>
      <dgm:spPr/>
    </dgm:pt>
    <dgm:pt modelId="{4EE37A8F-D8A0-49CA-B34F-D4B865FCC647}" type="pres">
      <dgm:prSet presAssocID="{86B0C586-FB66-48E5-97F1-FD3C61739F47}" presName="desTx" presStyleLbl="alignAccFollowNode1" presStyleIdx="0" presStyleCnt="3" custScaleY="68365" custLinFactNeighborY="-16331">
        <dgm:presLayoutVars>
          <dgm:bulletEnabled val="1"/>
        </dgm:presLayoutVars>
      </dgm:prSet>
      <dgm:spPr/>
    </dgm:pt>
    <dgm:pt modelId="{C628D5B2-3380-4C70-B542-6D1042FCE656}" type="pres">
      <dgm:prSet presAssocID="{E8A22645-6E91-4A92-A252-31F7F21A762C}" presName="space" presStyleCnt="0"/>
      <dgm:spPr/>
    </dgm:pt>
    <dgm:pt modelId="{CF512754-99CC-0149-B6B0-F053A342C1F5}" type="pres">
      <dgm:prSet presAssocID="{777BE193-65FE-C842-A110-0CC66CF0D6B8}" presName="composite" presStyleCnt="0"/>
      <dgm:spPr/>
    </dgm:pt>
    <dgm:pt modelId="{AD41F29E-254B-F34E-928F-B4463A0FDED5}" type="pres">
      <dgm:prSet presAssocID="{777BE193-65FE-C842-A110-0CC66CF0D6B8}" presName="parTx" presStyleLbl="alignNode1" presStyleIdx="1" presStyleCnt="3" custScaleY="74717" custLinFactNeighborY="-17627">
        <dgm:presLayoutVars>
          <dgm:chMax val="0"/>
          <dgm:chPref val="0"/>
          <dgm:bulletEnabled val="1"/>
        </dgm:presLayoutVars>
      </dgm:prSet>
      <dgm:spPr/>
    </dgm:pt>
    <dgm:pt modelId="{99BD248C-D9FA-884B-8A52-127950C26401}" type="pres">
      <dgm:prSet presAssocID="{777BE193-65FE-C842-A110-0CC66CF0D6B8}" presName="desTx" presStyleLbl="alignAccFollowNode1" presStyleIdx="1" presStyleCnt="3" custScaleY="72591" custLinFactNeighborY="-14539">
        <dgm:presLayoutVars>
          <dgm:bulletEnabled val="1"/>
        </dgm:presLayoutVars>
      </dgm:prSet>
      <dgm:spPr/>
    </dgm:pt>
    <dgm:pt modelId="{DED0873E-A89A-6B47-B7C7-899C61E543BB}" type="pres">
      <dgm:prSet presAssocID="{422DE1B5-15DB-3541-B479-3CC275A0FD51}" presName="space" presStyleCnt="0"/>
      <dgm:spPr/>
    </dgm:pt>
    <dgm:pt modelId="{004DDBE5-63EB-4677-B61C-5FB457F10018}" type="pres">
      <dgm:prSet presAssocID="{E1F8EC7F-24AF-4340-B8D4-761D6337A3C4}" presName="composite" presStyleCnt="0"/>
      <dgm:spPr/>
    </dgm:pt>
    <dgm:pt modelId="{C889585C-C14F-43AC-9F5D-9E3271FDB354}" type="pres">
      <dgm:prSet presAssocID="{E1F8EC7F-24AF-4340-B8D4-761D6337A3C4}" presName="parTx" presStyleLbl="alignNode1" presStyleIdx="2" presStyleCnt="3" custScaleY="80980" custLinFactNeighborY="-1286">
        <dgm:presLayoutVars>
          <dgm:chMax val="0"/>
          <dgm:chPref val="0"/>
          <dgm:bulletEnabled val="1"/>
        </dgm:presLayoutVars>
      </dgm:prSet>
      <dgm:spPr/>
    </dgm:pt>
    <dgm:pt modelId="{E567F853-E06A-41A2-B0A6-F37ADC7272DC}" type="pres">
      <dgm:prSet presAssocID="{E1F8EC7F-24AF-4340-B8D4-761D6337A3C4}" presName="desTx" presStyleLbl="alignAccFollowNode1" presStyleIdx="2" presStyleCnt="3" custLinFactNeighborY="3746">
        <dgm:presLayoutVars>
          <dgm:bulletEnabled val="1"/>
        </dgm:presLayoutVars>
      </dgm:prSet>
      <dgm:spPr/>
    </dgm:pt>
  </dgm:ptLst>
  <dgm:cxnLst>
    <dgm:cxn modelId="{49398A12-0D7C-4F39-9C55-AD112B0CF746}" srcId="{5BF94946-3360-491F-BC4C-E6BD7EEDFB29}" destId="{86B0C586-FB66-48E5-97F1-FD3C61739F47}" srcOrd="0" destOrd="0" parTransId="{D9E985C6-534C-4F3E-826A-FEE79D1FF2C7}" sibTransId="{E8A22645-6E91-4A92-A252-31F7F21A762C}"/>
    <dgm:cxn modelId="{6FDBED1D-D9DB-49C9-9C4E-6A75366D17E7}" type="presOf" srcId="{86B0C586-FB66-48E5-97F1-FD3C61739F47}" destId="{70B5E449-8554-4B9B-A0B0-E18502E1086F}" srcOrd="0" destOrd="0" presId="urn:microsoft.com/office/officeart/2005/8/layout/hList1"/>
    <dgm:cxn modelId="{E9377B2F-A2D5-47DB-A729-EB5B5F383B2F}" srcId="{5BF94946-3360-491F-BC4C-E6BD7EEDFB29}" destId="{E1F8EC7F-24AF-4340-B8D4-761D6337A3C4}" srcOrd="2" destOrd="0" parTransId="{E808B27C-DE4B-43AF-B026-96C6FFA0AF36}" sibTransId="{DB47D2F0-25DF-474C-8E08-06D350D4DE86}"/>
    <dgm:cxn modelId="{94930C38-7ED6-44C4-AD6B-46EF09575368}" srcId="{86B0C586-FB66-48E5-97F1-FD3C61739F47}" destId="{EC13EA81-6585-4AEF-BA83-AA8CE90BE125}" srcOrd="0" destOrd="0" parTransId="{A6BABB30-8208-48A0-B4F1-DF393B3D6C48}" sibTransId="{B267B7AD-F319-4077-9BD1-2F9FAC9AF1E6}"/>
    <dgm:cxn modelId="{66D93F3E-BA92-4343-9292-BCD9CD37A548}" srcId="{E1F8EC7F-24AF-4340-B8D4-761D6337A3C4}" destId="{EEBE4A75-E3E1-D64E-A270-D9ED6808E500}" srcOrd="1" destOrd="0" parTransId="{2EFEE66C-9B9A-8540-B030-2804D1A025D5}" sibTransId="{63B06B10-773D-B04A-91AD-91CCC3941BBB}"/>
    <dgm:cxn modelId="{A40E9443-42B9-4779-BB52-3765A2F3D76A}" type="presOf" srcId="{E1F8EC7F-24AF-4340-B8D4-761D6337A3C4}" destId="{C889585C-C14F-43AC-9F5D-9E3271FDB354}" srcOrd="0" destOrd="0" presId="urn:microsoft.com/office/officeart/2005/8/layout/hList1"/>
    <dgm:cxn modelId="{7FBBE552-E1BF-4C8B-9CBD-0C1D3454A3B7}" type="presOf" srcId="{EC13EA81-6585-4AEF-BA83-AA8CE90BE125}" destId="{4EE37A8F-D8A0-49CA-B34F-D4B865FCC647}" srcOrd="0" destOrd="0" presId="urn:microsoft.com/office/officeart/2005/8/layout/hList1"/>
    <dgm:cxn modelId="{7133FD5A-CCD7-4F4A-84D0-A37C228984C2}" srcId="{777BE193-65FE-C842-A110-0CC66CF0D6B8}" destId="{8C02738D-629B-3A46-8DC7-434DDF7F3D08}" srcOrd="0" destOrd="0" parTransId="{FADCAAF7-4AA2-6149-A4DF-94C2D7345149}" sibTransId="{DD371F4B-BF4F-074E-8367-9FE215549E88}"/>
    <dgm:cxn modelId="{379B389D-418D-43BC-882D-5ED9754C11F7}" srcId="{E1F8EC7F-24AF-4340-B8D4-761D6337A3C4}" destId="{AF813C7A-1051-4C48-9A6A-4FE7C238A71F}" srcOrd="0" destOrd="0" parTransId="{98CD3690-48E7-45CA-A3F2-CC506763785E}" sibTransId="{EBED81A8-CBE2-4314-838F-5B33321696B9}"/>
    <dgm:cxn modelId="{999D2B9E-8FDC-DF4F-9406-5033A2507380}" srcId="{5BF94946-3360-491F-BC4C-E6BD7EEDFB29}" destId="{777BE193-65FE-C842-A110-0CC66CF0D6B8}" srcOrd="1" destOrd="0" parTransId="{D450D1AF-D674-384D-B6F5-54A9F075FECD}" sibTransId="{422DE1B5-15DB-3541-B479-3CC275A0FD51}"/>
    <dgm:cxn modelId="{E7B18DB3-67C5-9F4B-89A9-FCFD168267C6}" type="presOf" srcId="{777BE193-65FE-C842-A110-0CC66CF0D6B8}" destId="{AD41F29E-254B-F34E-928F-B4463A0FDED5}" srcOrd="0" destOrd="0" presId="urn:microsoft.com/office/officeart/2005/8/layout/hList1"/>
    <dgm:cxn modelId="{8DD78CDB-672D-4007-97E8-8BFB347CDC1D}" type="presOf" srcId="{AF813C7A-1051-4C48-9A6A-4FE7C238A71F}" destId="{E567F853-E06A-41A2-B0A6-F37ADC7272DC}" srcOrd="0" destOrd="0" presId="urn:microsoft.com/office/officeart/2005/8/layout/hList1"/>
    <dgm:cxn modelId="{479104E7-0451-4740-9076-269A87F8B741}" type="presOf" srcId="{EEBE4A75-E3E1-D64E-A270-D9ED6808E500}" destId="{E567F853-E06A-41A2-B0A6-F37ADC7272DC}" srcOrd="0" destOrd="1" presId="urn:microsoft.com/office/officeart/2005/8/layout/hList1"/>
    <dgm:cxn modelId="{D08A50EB-AA36-4B0E-88FA-2A1C22E39B31}" type="presOf" srcId="{5BF94946-3360-491F-BC4C-E6BD7EEDFB29}" destId="{445652D1-21F9-4C6F-B28A-66A8469C322A}" srcOrd="0" destOrd="0" presId="urn:microsoft.com/office/officeart/2005/8/layout/hList1"/>
    <dgm:cxn modelId="{00B2E3F5-AAC7-974B-A86A-1786D17AE95E}" type="presOf" srcId="{8C02738D-629B-3A46-8DC7-434DDF7F3D08}" destId="{99BD248C-D9FA-884B-8A52-127950C26401}" srcOrd="0" destOrd="0" presId="urn:microsoft.com/office/officeart/2005/8/layout/hList1"/>
    <dgm:cxn modelId="{C6223BE8-D51D-4E12-8C20-1D09383623BB}" type="presParOf" srcId="{445652D1-21F9-4C6F-B28A-66A8469C322A}" destId="{B737530D-938D-4F79-8EEF-02162CE0201C}" srcOrd="0" destOrd="0" presId="urn:microsoft.com/office/officeart/2005/8/layout/hList1"/>
    <dgm:cxn modelId="{070F3A68-678C-431D-800B-7FDC5AEDC3E4}" type="presParOf" srcId="{B737530D-938D-4F79-8EEF-02162CE0201C}" destId="{70B5E449-8554-4B9B-A0B0-E18502E1086F}" srcOrd="0" destOrd="0" presId="urn:microsoft.com/office/officeart/2005/8/layout/hList1"/>
    <dgm:cxn modelId="{9D4D7A54-306A-4E45-8CD4-A4F1B1FBB1B1}" type="presParOf" srcId="{B737530D-938D-4F79-8EEF-02162CE0201C}" destId="{4EE37A8F-D8A0-49CA-B34F-D4B865FCC647}" srcOrd="1" destOrd="0" presId="urn:microsoft.com/office/officeart/2005/8/layout/hList1"/>
    <dgm:cxn modelId="{BB384B89-1ED8-43E7-A273-23F4E3BC63D7}" type="presParOf" srcId="{445652D1-21F9-4C6F-B28A-66A8469C322A}" destId="{C628D5B2-3380-4C70-B542-6D1042FCE656}" srcOrd="1" destOrd="0" presId="urn:microsoft.com/office/officeart/2005/8/layout/hList1"/>
    <dgm:cxn modelId="{EE1565CC-7A67-6F4D-BA1B-6B44944E8F69}" type="presParOf" srcId="{445652D1-21F9-4C6F-B28A-66A8469C322A}" destId="{CF512754-99CC-0149-B6B0-F053A342C1F5}" srcOrd="2" destOrd="0" presId="urn:microsoft.com/office/officeart/2005/8/layout/hList1"/>
    <dgm:cxn modelId="{32268FED-B36D-0C42-9137-A9516BC8A7C1}" type="presParOf" srcId="{CF512754-99CC-0149-B6B0-F053A342C1F5}" destId="{AD41F29E-254B-F34E-928F-B4463A0FDED5}" srcOrd="0" destOrd="0" presId="urn:microsoft.com/office/officeart/2005/8/layout/hList1"/>
    <dgm:cxn modelId="{1070FE76-EFD5-464E-8BFC-433AFBFD5AFA}" type="presParOf" srcId="{CF512754-99CC-0149-B6B0-F053A342C1F5}" destId="{99BD248C-D9FA-884B-8A52-127950C26401}" srcOrd="1" destOrd="0" presId="urn:microsoft.com/office/officeart/2005/8/layout/hList1"/>
    <dgm:cxn modelId="{47228811-3BB8-3F43-8345-D77AB1872FE5}" type="presParOf" srcId="{445652D1-21F9-4C6F-B28A-66A8469C322A}" destId="{DED0873E-A89A-6B47-B7C7-899C61E543BB}" srcOrd="3" destOrd="0" presId="urn:microsoft.com/office/officeart/2005/8/layout/hList1"/>
    <dgm:cxn modelId="{1BC1D147-F370-46FB-8BF8-02AB7A21C6D4}" type="presParOf" srcId="{445652D1-21F9-4C6F-B28A-66A8469C322A}" destId="{004DDBE5-63EB-4677-B61C-5FB457F10018}" srcOrd="4" destOrd="0" presId="urn:microsoft.com/office/officeart/2005/8/layout/hList1"/>
    <dgm:cxn modelId="{81B88B61-74C3-4720-A329-7D2E6F4E173F}" type="presParOf" srcId="{004DDBE5-63EB-4677-B61C-5FB457F10018}" destId="{C889585C-C14F-43AC-9F5D-9E3271FDB354}" srcOrd="0" destOrd="0" presId="urn:microsoft.com/office/officeart/2005/8/layout/hList1"/>
    <dgm:cxn modelId="{5E05836D-125E-4C7E-A598-4D610AA4E88F}" type="presParOf" srcId="{004DDBE5-63EB-4677-B61C-5FB457F10018}" destId="{E567F853-E06A-41A2-B0A6-F37ADC7272DC}"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1C1EE4-9BC5-40F8-81D4-508F8D7C71C4}">
      <dsp:nvSpPr>
        <dsp:cNvPr id="0" name=""/>
        <dsp:cNvSpPr/>
      </dsp:nvSpPr>
      <dsp:spPr>
        <a:xfrm>
          <a:off x="26887" y="1298"/>
          <a:ext cx="3424559" cy="20547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latin typeface="+mn-lt"/>
            </a:rPr>
            <a:t>Composition of the Courts</a:t>
          </a:r>
        </a:p>
      </dsp:txBody>
      <dsp:txXfrm>
        <a:off x="26887" y="1298"/>
        <a:ext cx="3424559" cy="2054735"/>
      </dsp:txXfrm>
    </dsp:sp>
    <dsp:sp modelId="{C2BD2ECC-BBFD-B047-912C-9D120A5F08E1}">
      <dsp:nvSpPr>
        <dsp:cNvPr id="0" name=""/>
        <dsp:cNvSpPr/>
      </dsp:nvSpPr>
      <dsp:spPr>
        <a:xfrm>
          <a:off x="3793902" y="1298"/>
          <a:ext cx="3424559" cy="20547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latin typeface="+mn-lt"/>
            </a:rPr>
            <a:t>Judicial Nominations Process</a:t>
          </a:r>
          <a:endParaRPr lang="en-US" sz="2800" kern="1200"/>
        </a:p>
      </dsp:txBody>
      <dsp:txXfrm>
        <a:off x="3793902" y="1298"/>
        <a:ext cx="3424559" cy="2054735"/>
      </dsp:txXfrm>
    </dsp:sp>
    <dsp:sp modelId="{2F73735A-5259-4CD4-B045-10169C17CA7F}">
      <dsp:nvSpPr>
        <dsp:cNvPr id="0" name=""/>
        <dsp:cNvSpPr/>
      </dsp:nvSpPr>
      <dsp:spPr>
        <a:xfrm>
          <a:off x="41578" y="2355258"/>
          <a:ext cx="3424559" cy="20547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latin typeface="+mn-lt"/>
            </a:rPr>
            <a:t>Process Breakdown</a:t>
          </a:r>
        </a:p>
      </dsp:txBody>
      <dsp:txXfrm>
        <a:off x="41578" y="2355258"/>
        <a:ext cx="3424559" cy="2054735"/>
      </dsp:txXfrm>
    </dsp:sp>
    <dsp:sp modelId="{0DB50245-2226-42C9-9686-66DC44668EF3}">
      <dsp:nvSpPr>
        <dsp:cNvPr id="0" name=""/>
        <dsp:cNvSpPr/>
      </dsp:nvSpPr>
      <dsp:spPr>
        <a:xfrm>
          <a:off x="3793902" y="2398490"/>
          <a:ext cx="3424559" cy="20547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latin typeface="+mn-lt"/>
            </a:rPr>
            <a:t>Why Focus on the Courts?</a:t>
          </a:r>
        </a:p>
      </dsp:txBody>
      <dsp:txXfrm>
        <a:off x="3793902" y="2398490"/>
        <a:ext cx="3424559" cy="20547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381D5-5B42-4568-BA6A-97BB59E84995}">
      <dsp:nvSpPr>
        <dsp:cNvPr id="0" name=""/>
        <dsp:cNvSpPr/>
      </dsp:nvSpPr>
      <dsp:spPr>
        <a:xfrm>
          <a:off x="0" y="328633"/>
          <a:ext cx="8089900" cy="9009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27866" tIns="458216" rIns="627866"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a:solidFill>
                <a:schemeClr val="tx2"/>
              </a:solidFill>
              <a:latin typeface="+mn-lt"/>
            </a:rPr>
            <a:t>Designers</a:t>
          </a:r>
        </a:p>
      </dsp:txBody>
      <dsp:txXfrm>
        <a:off x="0" y="328633"/>
        <a:ext cx="8089900" cy="900900"/>
      </dsp:txXfrm>
    </dsp:sp>
    <dsp:sp modelId="{67B6578D-5849-4FAB-84D4-91F3CB3A3FAE}">
      <dsp:nvSpPr>
        <dsp:cNvPr id="0" name=""/>
        <dsp:cNvSpPr/>
      </dsp:nvSpPr>
      <dsp:spPr>
        <a:xfrm>
          <a:off x="404495" y="3913"/>
          <a:ext cx="5662930"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4045" tIns="0" rIns="214045" bIns="0" numCol="1" spcCol="1270" anchor="ctr" anchorCtr="0">
          <a:noAutofit/>
        </a:bodyPr>
        <a:lstStyle/>
        <a:p>
          <a:pPr marL="0" lvl="0" indent="0" algn="l" defTabSz="977900">
            <a:lnSpc>
              <a:spcPct val="90000"/>
            </a:lnSpc>
            <a:spcBef>
              <a:spcPct val="0"/>
            </a:spcBef>
            <a:spcAft>
              <a:spcPct val="35000"/>
            </a:spcAft>
            <a:buNone/>
          </a:pPr>
          <a:r>
            <a:rPr lang="en-US" sz="2200" kern="1200">
              <a:latin typeface="+mn-lt"/>
            </a:rPr>
            <a:t>Article I: Legislative Branch</a:t>
          </a:r>
        </a:p>
      </dsp:txBody>
      <dsp:txXfrm>
        <a:off x="436198" y="35616"/>
        <a:ext cx="5599524" cy="586034"/>
      </dsp:txXfrm>
    </dsp:sp>
    <dsp:sp modelId="{622160F4-D5F4-4AFF-A1EE-0C20AC78AAF8}">
      <dsp:nvSpPr>
        <dsp:cNvPr id="0" name=""/>
        <dsp:cNvSpPr/>
      </dsp:nvSpPr>
      <dsp:spPr>
        <a:xfrm>
          <a:off x="0" y="1673053"/>
          <a:ext cx="8089900" cy="1247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27866" tIns="458216" rIns="627866"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a:solidFill>
                <a:schemeClr val="tx2"/>
              </a:solidFill>
              <a:latin typeface="+mn-lt"/>
            </a:rPr>
            <a:t>Implementers</a:t>
          </a:r>
        </a:p>
        <a:p>
          <a:pPr marL="228600" lvl="1" indent="-228600" algn="l" defTabSz="977900">
            <a:lnSpc>
              <a:spcPct val="90000"/>
            </a:lnSpc>
            <a:spcBef>
              <a:spcPct val="0"/>
            </a:spcBef>
            <a:spcAft>
              <a:spcPct val="15000"/>
            </a:spcAft>
            <a:buChar char="•"/>
          </a:pPr>
          <a:r>
            <a:rPr lang="en-US" sz="2200" kern="1200">
              <a:solidFill>
                <a:schemeClr val="tx2"/>
              </a:solidFill>
              <a:latin typeface="+mn-lt"/>
            </a:rPr>
            <a:t>Enforcers</a:t>
          </a:r>
        </a:p>
      </dsp:txBody>
      <dsp:txXfrm>
        <a:off x="0" y="1673053"/>
        <a:ext cx="8089900" cy="1247400"/>
      </dsp:txXfrm>
    </dsp:sp>
    <dsp:sp modelId="{EDC2677C-A5FF-46AA-82C8-934C266C35A4}">
      <dsp:nvSpPr>
        <dsp:cNvPr id="0" name=""/>
        <dsp:cNvSpPr/>
      </dsp:nvSpPr>
      <dsp:spPr>
        <a:xfrm>
          <a:off x="404495" y="1348333"/>
          <a:ext cx="5662930"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4045" tIns="0" rIns="214045" bIns="0" numCol="1" spcCol="1270" anchor="ctr" anchorCtr="0">
          <a:noAutofit/>
        </a:bodyPr>
        <a:lstStyle/>
        <a:p>
          <a:pPr marL="0" lvl="0" indent="0" algn="l" defTabSz="977900">
            <a:lnSpc>
              <a:spcPct val="90000"/>
            </a:lnSpc>
            <a:spcBef>
              <a:spcPct val="0"/>
            </a:spcBef>
            <a:spcAft>
              <a:spcPct val="35000"/>
            </a:spcAft>
            <a:buNone/>
          </a:pPr>
          <a:r>
            <a:rPr lang="en-US" sz="2200" kern="1200">
              <a:latin typeface="+mn-lt"/>
            </a:rPr>
            <a:t>Article II: Executive Branch</a:t>
          </a:r>
        </a:p>
      </dsp:txBody>
      <dsp:txXfrm>
        <a:off x="436198" y="1380036"/>
        <a:ext cx="5599524" cy="586034"/>
      </dsp:txXfrm>
    </dsp:sp>
    <dsp:sp modelId="{37BC0939-6267-4D17-BFA9-EA18BF63FAC9}">
      <dsp:nvSpPr>
        <dsp:cNvPr id="0" name=""/>
        <dsp:cNvSpPr/>
      </dsp:nvSpPr>
      <dsp:spPr>
        <a:xfrm>
          <a:off x="0" y="3367887"/>
          <a:ext cx="8089900" cy="9009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27866" tIns="458216" rIns="627866"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a:solidFill>
                <a:schemeClr val="tx2"/>
              </a:solidFill>
              <a:latin typeface="+mn-lt"/>
            </a:rPr>
            <a:t>Interpreters</a:t>
          </a:r>
        </a:p>
      </dsp:txBody>
      <dsp:txXfrm>
        <a:off x="0" y="3367887"/>
        <a:ext cx="8089900" cy="900900"/>
      </dsp:txXfrm>
    </dsp:sp>
    <dsp:sp modelId="{880DB43A-AA08-4F1A-9C98-12CB8D5C9CCD}">
      <dsp:nvSpPr>
        <dsp:cNvPr id="0" name=""/>
        <dsp:cNvSpPr/>
      </dsp:nvSpPr>
      <dsp:spPr>
        <a:xfrm>
          <a:off x="404495" y="3039253"/>
          <a:ext cx="5662930"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4045" tIns="0" rIns="214045" bIns="0" numCol="1" spcCol="1270" anchor="ctr" anchorCtr="0">
          <a:noAutofit/>
        </a:bodyPr>
        <a:lstStyle/>
        <a:p>
          <a:pPr marL="0" lvl="0" indent="0" algn="l" defTabSz="977900">
            <a:lnSpc>
              <a:spcPct val="90000"/>
            </a:lnSpc>
            <a:spcBef>
              <a:spcPct val="0"/>
            </a:spcBef>
            <a:spcAft>
              <a:spcPct val="35000"/>
            </a:spcAft>
            <a:buNone/>
          </a:pPr>
          <a:r>
            <a:rPr lang="en-US" sz="2200" kern="1200">
              <a:latin typeface="+mn-lt"/>
            </a:rPr>
            <a:t>Article III: Judicial Branch</a:t>
          </a:r>
        </a:p>
      </dsp:txBody>
      <dsp:txXfrm>
        <a:off x="436198" y="3070956"/>
        <a:ext cx="5599524" cy="5860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381D5-5B42-4568-BA6A-97BB59E84995}">
      <dsp:nvSpPr>
        <dsp:cNvPr id="0" name=""/>
        <dsp:cNvSpPr/>
      </dsp:nvSpPr>
      <dsp:spPr>
        <a:xfrm>
          <a:off x="0" y="337408"/>
          <a:ext cx="8089900" cy="12316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27866" tIns="354076" rIns="627866" bIns="120904" numCol="1" spcCol="1270" anchor="t" anchorCtr="0">
          <a:noAutofit/>
        </a:bodyPr>
        <a:lstStyle/>
        <a:p>
          <a:pPr marL="171450" lvl="1" indent="-171450" algn="l" defTabSz="755650">
            <a:lnSpc>
              <a:spcPct val="90000"/>
            </a:lnSpc>
            <a:spcBef>
              <a:spcPct val="0"/>
            </a:spcBef>
            <a:spcAft>
              <a:spcPct val="15000"/>
            </a:spcAft>
            <a:buChar char="•"/>
          </a:pPr>
          <a:r>
            <a:rPr lang="en-US" sz="1700" b="1" kern="1200">
              <a:solidFill>
                <a:schemeClr val="tx1"/>
              </a:solidFill>
              <a:latin typeface="+mn-lt"/>
            </a:rPr>
            <a:t>9 seats</a:t>
          </a:r>
        </a:p>
        <a:p>
          <a:pPr marL="171450" lvl="1" indent="-171450" algn="l" defTabSz="755650">
            <a:lnSpc>
              <a:spcPct val="90000"/>
            </a:lnSpc>
            <a:spcBef>
              <a:spcPct val="0"/>
            </a:spcBef>
            <a:spcAft>
              <a:spcPct val="15000"/>
            </a:spcAft>
            <a:buChar char="•"/>
          </a:pPr>
          <a:r>
            <a:rPr lang="en-US" sz="1700" kern="1200">
              <a:solidFill>
                <a:schemeClr val="tx1"/>
              </a:solidFill>
              <a:latin typeface="+mn-lt"/>
            </a:rPr>
            <a:t>Hears only </a:t>
          </a:r>
          <a:r>
            <a:rPr lang="en-US" sz="1700" b="1" kern="1200">
              <a:solidFill>
                <a:schemeClr val="tx1"/>
              </a:solidFill>
              <a:latin typeface="+mn-lt"/>
            </a:rPr>
            <a:t>75-80 cases</a:t>
          </a:r>
        </a:p>
        <a:p>
          <a:pPr marL="171450" lvl="1" indent="-171450" algn="l" defTabSz="755650">
            <a:lnSpc>
              <a:spcPct val="90000"/>
            </a:lnSpc>
            <a:spcBef>
              <a:spcPct val="0"/>
            </a:spcBef>
            <a:spcAft>
              <a:spcPct val="15000"/>
            </a:spcAft>
            <a:buChar char="•"/>
          </a:pPr>
          <a:r>
            <a:rPr lang="en-US" sz="1700" b="1" kern="1200">
              <a:solidFill>
                <a:schemeClr val="tx1"/>
              </a:solidFill>
              <a:latin typeface="+mn-lt"/>
            </a:rPr>
            <a:t>More than 10,000 petitions </a:t>
          </a:r>
          <a:r>
            <a:rPr lang="en-US" sz="1700" b="0" kern="1200">
              <a:solidFill>
                <a:schemeClr val="tx1"/>
              </a:solidFill>
              <a:latin typeface="+mn-lt"/>
            </a:rPr>
            <a:t>submitted annually</a:t>
          </a:r>
          <a:endParaRPr lang="en-US" sz="1700" b="1" kern="1200">
            <a:solidFill>
              <a:schemeClr val="tx1"/>
            </a:solidFill>
            <a:latin typeface="+mn-lt"/>
          </a:endParaRPr>
        </a:p>
      </dsp:txBody>
      <dsp:txXfrm>
        <a:off x="0" y="337408"/>
        <a:ext cx="8089900" cy="1231650"/>
      </dsp:txXfrm>
    </dsp:sp>
    <dsp:sp modelId="{67B6578D-5849-4FAB-84D4-91F3CB3A3FAE}">
      <dsp:nvSpPr>
        <dsp:cNvPr id="0" name=""/>
        <dsp:cNvSpPr/>
      </dsp:nvSpPr>
      <dsp:spPr>
        <a:xfrm>
          <a:off x="404495" y="86488"/>
          <a:ext cx="5662930"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4045" tIns="0" rIns="214045" bIns="0" numCol="1" spcCol="1270" anchor="ctr" anchorCtr="0">
          <a:noAutofit/>
        </a:bodyPr>
        <a:lstStyle/>
        <a:p>
          <a:pPr marL="0" lvl="0" indent="0" algn="l" defTabSz="755650">
            <a:lnSpc>
              <a:spcPct val="90000"/>
            </a:lnSpc>
            <a:spcBef>
              <a:spcPct val="0"/>
            </a:spcBef>
            <a:spcAft>
              <a:spcPct val="35000"/>
            </a:spcAft>
            <a:buNone/>
          </a:pPr>
          <a:r>
            <a:rPr lang="en-US" sz="1700" kern="1200">
              <a:latin typeface="+mn-lt"/>
            </a:rPr>
            <a:t>Supreme Court</a:t>
          </a:r>
        </a:p>
      </dsp:txBody>
      <dsp:txXfrm>
        <a:off x="428993" y="110986"/>
        <a:ext cx="5613934" cy="452844"/>
      </dsp:txXfrm>
    </dsp:sp>
    <dsp:sp modelId="{622160F4-D5F4-4AFF-A1EE-0C20AC78AAF8}">
      <dsp:nvSpPr>
        <dsp:cNvPr id="0" name=""/>
        <dsp:cNvSpPr/>
      </dsp:nvSpPr>
      <dsp:spPr>
        <a:xfrm>
          <a:off x="0" y="1911778"/>
          <a:ext cx="8089900" cy="9639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27866" tIns="354076" rIns="627866" bIns="120904" numCol="1" spcCol="1270" anchor="t" anchorCtr="0">
          <a:noAutofit/>
        </a:bodyPr>
        <a:lstStyle/>
        <a:p>
          <a:pPr marL="171450" lvl="1" indent="-171450" algn="l" defTabSz="755650">
            <a:lnSpc>
              <a:spcPct val="90000"/>
            </a:lnSpc>
            <a:spcBef>
              <a:spcPct val="0"/>
            </a:spcBef>
            <a:spcAft>
              <a:spcPct val="15000"/>
            </a:spcAft>
            <a:buChar char="•"/>
          </a:pPr>
          <a:r>
            <a:rPr lang="en-US" sz="1700" b="1" kern="1200">
              <a:solidFill>
                <a:schemeClr val="tx1"/>
              </a:solidFill>
              <a:latin typeface="+mn-lt"/>
            </a:rPr>
            <a:t>179 seats</a:t>
          </a:r>
        </a:p>
        <a:p>
          <a:pPr marL="171450" lvl="1" indent="-171450" algn="l" defTabSz="755650">
            <a:lnSpc>
              <a:spcPct val="90000"/>
            </a:lnSpc>
            <a:spcBef>
              <a:spcPct val="0"/>
            </a:spcBef>
            <a:spcAft>
              <a:spcPct val="15000"/>
            </a:spcAft>
            <a:buChar char="•"/>
          </a:pPr>
          <a:r>
            <a:rPr lang="en-US" sz="1700" kern="1200">
              <a:solidFill>
                <a:schemeClr val="tx1"/>
              </a:solidFill>
              <a:latin typeface="+mn-lt"/>
            </a:rPr>
            <a:t>Receive </a:t>
          </a:r>
          <a:r>
            <a:rPr lang="en-US" sz="1700" b="1" kern="1200">
              <a:solidFill>
                <a:schemeClr val="tx1"/>
              </a:solidFill>
              <a:latin typeface="+mn-lt"/>
            </a:rPr>
            <a:t>more than 55,600 filings</a:t>
          </a:r>
          <a:r>
            <a:rPr lang="en-US" sz="1700" kern="1200">
              <a:solidFill>
                <a:schemeClr val="tx1"/>
              </a:solidFill>
              <a:latin typeface="+mn-lt"/>
            </a:rPr>
            <a:t> annually</a:t>
          </a:r>
        </a:p>
      </dsp:txBody>
      <dsp:txXfrm>
        <a:off x="0" y="1911778"/>
        <a:ext cx="8089900" cy="963900"/>
      </dsp:txXfrm>
    </dsp:sp>
    <dsp:sp modelId="{EDC2677C-A5FF-46AA-82C8-934C266C35A4}">
      <dsp:nvSpPr>
        <dsp:cNvPr id="0" name=""/>
        <dsp:cNvSpPr/>
      </dsp:nvSpPr>
      <dsp:spPr>
        <a:xfrm>
          <a:off x="404495" y="1660858"/>
          <a:ext cx="5662930"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4045" tIns="0" rIns="214045" bIns="0" numCol="1" spcCol="1270" anchor="ctr" anchorCtr="0">
          <a:noAutofit/>
        </a:bodyPr>
        <a:lstStyle/>
        <a:p>
          <a:pPr marL="0" lvl="0" indent="0" algn="l" defTabSz="755650">
            <a:lnSpc>
              <a:spcPct val="90000"/>
            </a:lnSpc>
            <a:spcBef>
              <a:spcPct val="0"/>
            </a:spcBef>
            <a:spcAft>
              <a:spcPct val="35000"/>
            </a:spcAft>
            <a:buNone/>
          </a:pPr>
          <a:r>
            <a:rPr lang="en-US" sz="1700" kern="1200">
              <a:latin typeface="+mn-lt"/>
            </a:rPr>
            <a:t>U.S. Circuit Courts of Appeals</a:t>
          </a:r>
        </a:p>
      </dsp:txBody>
      <dsp:txXfrm>
        <a:off x="428993" y="1685356"/>
        <a:ext cx="5613934" cy="452844"/>
      </dsp:txXfrm>
    </dsp:sp>
    <dsp:sp modelId="{37BC0939-6267-4D17-BFA9-EA18BF63FAC9}">
      <dsp:nvSpPr>
        <dsp:cNvPr id="0" name=""/>
        <dsp:cNvSpPr/>
      </dsp:nvSpPr>
      <dsp:spPr>
        <a:xfrm>
          <a:off x="0" y="3218399"/>
          <a:ext cx="8089900" cy="9639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27866" tIns="354076" rIns="627866" bIns="120904" numCol="1" spcCol="1270" anchor="t" anchorCtr="0">
          <a:noAutofit/>
        </a:bodyPr>
        <a:lstStyle/>
        <a:p>
          <a:pPr marL="171450" lvl="1" indent="-171450" algn="l" defTabSz="755650">
            <a:lnSpc>
              <a:spcPct val="90000"/>
            </a:lnSpc>
            <a:spcBef>
              <a:spcPct val="0"/>
            </a:spcBef>
            <a:spcAft>
              <a:spcPct val="15000"/>
            </a:spcAft>
            <a:buChar char="•"/>
          </a:pPr>
          <a:r>
            <a:rPr lang="en-US" sz="1700" b="1" kern="1200">
              <a:latin typeface="+mn-lt"/>
            </a:rPr>
            <a:t>673 seats</a:t>
          </a:r>
        </a:p>
        <a:p>
          <a:pPr marL="171450" lvl="1" indent="-171450" algn="l" defTabSz="755650">
            <a:lnSpc>
              <a:spcPct val="90000"/>
            </a:lnSpc>
            <a:spcBef>
              <a:spcPct val="0"/>
            </a:spcBef>
            <a:spcAft>
              <a:spcPct val="15000"/>
            </a:spcAft>
            <a:buChar char="•"/>
          </a:pPr>
          <a:r>
            <a:rPr lang="en-US" sz="1700" kern="1200">
              <a:latin typeface="+mn-lt"/>
            </a:rPr>
            <a:t>Receive </a:t>
          </a:r>
          <a:r>
            <a:rPr lang="en-US" sz="1700" b="1" kern="1200">
              <a:latin typeface="+mn-lt"/>
            </a:rPr>
            <a:t>more than 390,500 filings </a:t>
          </a:r>
          <a:r>
            <a:rPr lang="en-US" sz="1700" b="0" kern="1200">
              <a:latin typeface="+mn-lt"/>
            </a:rPr>
            <a:t>annually</a:t>
          </a:r>
          <a:endParaRPr lang="en-US" sz="1700" kern="1200">
            <a:latin typeface="+mn-lt"/>
          </a:endParaRPr>
        </a:p>
      </dsp:txBody>
      <dsp:txXfrm>
        <a:off x="0" y="3218399"/>
        <a:ext cx="8089900" cy="963900"/>
      </dsp:txXfrm>
    </dsp:sp>
    <dsp:sp modelId="{880DB43A-AA08-4F1A-9C98-12CB8D5C9CCD}">
      <dsp:nvSpPr>
        <dsp:cNvPr id="0" name=""/>
        <dsp:cNvSpPr/>
      </dsp:nvSpPr>
      <dsp:spPr>
        <a:xfrm>
          <a:off x="404495" y="2967479"/>
          <a:ext cx="5662930"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4045" tIns="0" rIns="214045" bIns="0" numCol="1" spcCol="1270" anchor="ctr" anchorCtr="0">
          <a:noAutofit/>
        </a:bodyPr>
        <a:lstStyle/>
        <a:p>
          <a:pPr marL="0" lvl="0" indent="0" algn="l" defTabSz="755650">
            <a:lnSpc>
              <a:spcPct val="90000"/>
            </a:lnSpc>
            <a:spcBef>
              <a:spcPct val="0"/>
            </a:spcBef>
            <a:spcAft>
              <a:spcPct val="35000"/>
            </a:spcAft>
            <a:buNone/>
          </a:pPr>
          <a:r>
            <a:rPr lang="en-US" sz="1700" kern="1200">
              <a:latin typeface="+mn-lt"/>
            </a:rPr>
            <a:t>U.S. District Courts</a:t>
          </a:r>
        </a:p>
      </dsp:txBody>
      <dsp:txXfrm>
        <a:off x="428993" y="2991977"/>
        <a:ext cx="5613934" cy="4528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1507A5-05CD-442A-9BDB-5224C1D6E2E2}">
      <dsp:nvSpPr>
        <dsp:cNvPr id="0" name=""/>
        <dsp:cNvSpPr/>
      </dsp:nvSpPr>
      <dsp:spPr>
        <a:xfrm>
          <a:off x="0" y="0"/>
          <a:ext cx="5462549" cy="780979"/>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Judicial Vacancy Announced</a:t>
          </a:r>
        </a:p>
      </dsp:txBody>
      <dsp:txXfrm>
        <a:off x="22874" y="22874"/>
        <a:ext cx="4528437" cy="735231"/>
      </dsp:txXfrm>
    </dsp:sp>
    <dsp:sp modelId="{2BE4C964-2D5E-447C-9A11-12F03436A7AB}">
      <dsp:nvSpPr>
        <dsp:cNvPr id="0" name=""/>
        <dsp:cNvSpPr/>
      </dsp:nvSpPr>
      <dsp:spPr>
        <a:xfrm>
          <a:off x="407917" y="889448"/>
          <a:ext cx="5462549" cy="780979"/>
        </a:xfrm>
        <a:prstGeom prst="roundRect">
          <a:avLst>
            <a:gd name="adj" fmla="val 10000"/>
          </a:avLst>
        </a:prstGeom>
        <a:solidFill>
          <a:schemeClr val="accent1">
            <a:shade val="80000"/>
            <a:hueOff val="103904"/>
            <a:satOff val="-20165"/>
            <a:lumOff val="102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Step 1: President Nominates</a:t>
          </a:r>
        </a:p>
      </dsp:txBody>
      <dsp:txXfrm>
        <a:off x="430791" y="912322"/>
        <a:ext cx="4501247" cy="735231"/>
      </dsp:txXfrm>
    </dsp:sp>
    <dsp:sp modelId="{1EDCAF55-2CC0-4EC1-B40A-7DC760338113}">
      <dsp:nvSpPr>
        <dsp:cNvPr id="0" name=""/>
        <dsp:cNvSpPr/>
      </dsp:nvSpPr>
      <dsp:spPr>
        <a:xfrm>
          <a:off x="815835" y="1778897"/>
          <a:ext cx="5462549" cy="780979"/>
        </a:xfrm>
        <a:prstGeom prst="roundRect">
          <a:avLst>
            <a:gd name="adj" fmla="val 10000"/>
          </a:avLst>
        </a:prstGeom>
        <a:solidFill>
          <a:schemeClr val="accent1">
            <a:shade val="80000"/>
            <a:hueOff val="207808"/>
            <a:satOff val="-40330"/>
            <a:lumOff val="204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Step 2: Senate Judiciary Committee Evaluates</a:t>
          </a:r>
        </a:p>
      </dsp:txBody>
      <dsp:txXfrm>
        <a:off x="838709" y="1801771"/>
        <a:ext cx="4501247" cy="735231"/>
      </dsp:txXfrm>
    </dsp:sp>
    <dsp:sp modelId="{92D69F9A-9EC0-4748-BDF7-4D0625AB2BBC}">
      <dsp:nvSpPr>
        <dsp:cNvPr id="0" name=""/>
        <dsp:cNvSpPr/>
      </dsp:nvSpPr>
      <dsp:spPr>
        <a:xfrm>
          <a:off x="1223752" y="2668346"/>
          <a:ext cx="5462549" cy="780979"/>
        </a:xfrm>
        <a:prstGeom prst="roundRect">
          <a:avLst>
            <a:gd name="adj" fmla="val 10000"/>
          </a:avLst>
        </a:prstGeom>
        <a:solidFill>
          <a:schemeClr val="accent1">
            <a:shade val="80000"/>
            <a:hueOff val="311712"/>
            <a:satOff val="-60495"/>
            <a:lumOff val="306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Step 3: Senate Judiciary Committee Reports</a:t>
          </a:r>
        </a:p>
      </dsp:txBody>
      <dsp:txXfrm>
        <a:off x="1246626" y="2691220"/>
        <a:ext cx="4501247" cy="735231"/>
      </dsp:txXfrm>
    </dsp:sp>
    <dsp:sp modelId="{85E4312E-A3B9-46A0-9328-F80376D0447C}">
      <dsp:nvSpPr>
        <dsp:cNvPr id="0" name=""/>
        <dsp:cNvSpPr/>
      </dsp:nvSpPr>
      <dsp:spPr>
        <a:xfrm>
          <a:off x="1631670" y="3557795"/>
          <a:ext cx="5462549" cy="780979"/>
        </a:xfrm>
        <a:prstGeom prst="roundRect">
          <a:avLst>
            <a:gd name="adj" fmla="val 10000"/>
          </a:avLst>
        </a:prstGeom>
        <a:solidFill>
          <a:schemeClr val="accent1">
            <a:shade val="80000"/>
            <a:hueOff val="415616"/>
            <a:satOff val="-80660"/>
            <a:lumOff val="408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Step 4: Senate Confirmation Vote</a:t>
          </a:r>
        </a:p>
      </dsp:txBody>
      <dsp:txXfrm>
        <a:off x="1654544" y="3580669"/>
        <a:ext cx="4501247" cy="735231"/>
      </dsp:txXfrm>
    </dsp:sp>
    <dsp:sp modelId="{E4B4E2FD-D82A-48C2-A868-16E2A906A161}">
      <dsp:nvSpPr>
        <dsp:cNvPr id="0" name=""/>
        <dsp:cNvSpPr/>
      </dsp:nvSpPr>
      <dsp:spPr>
        <a:xfrm>
          <a:off x="4954912" y="570548"/>
          <a:ext cx="507636" cy="50763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5069130" y="570548"/>
        <a:ext cx="279200" cy="381996"/>
      </dsp:txXfrm>
    </dsp:sp>
    <dsp:sp modelId="{571D8AE5-5FFF-4085-932F-C57DEE7CB179}">
      <dsp:nvSpPr>
        <dsp:cNvPr id="0" name=""/>
        <dsp:cNvSpPr/>
      </dsp:nvSpPr>
      <dsp:spPr>
        <a:xfrm>
          <a:off x="5362830" y="1459997"/>
          <a:ext cx="507636" cy="50763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5477048" y="1459997"/>
        <a:ext cx="279200" cy="381996"/>
      </dsp:txXfrm>
    </dsp:sp>
    <dsp:sp modelId="{0DC2B097-F9BC-44D8-AD16-5EA697D5B311}">
      <dsp:nvSpPr>
        <dsp:cNvPr id="0" name=""/>
        <dsp:cNvSpPr/>
      </dsp:nvSpPr>
      <dsp:spPr>
        <a:xfrm>
          <a:off x="5770748" y="2336430"/>
          <a:ext cx="507636" cy="50763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5884966" y="2336430"/>
        <a:ext cx="279200" cy="381996"/>
      </dsp:txXfrm>
    </dsp:sp>
    <dsp:sp modelId="{1352E64B-9605-4982-B03F-FFC332DA2463}">
      <dsp:nvSpPr>
        <dsp:cNvPr id="0" name=""/>
        <dsp:cNvSpPr/>
      </dsp:nvSpPr>
      <dsp:spPr>
        <a:xfrm>
          <a:off x="6178665" y="3234556"/>
          <a:ext cx="507636" cy="50763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6292883" y="3234556"/>
        <a:ext cx="279200" cy="3819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FA8D96-E768-4B3A-91E9-8A2696DAD7CA}">
      <dsp:nvSpPr>
        <dsp:cNvPr id="0" name=""/>
        <dsp:cNvSpPr/>
      </dsp:nvSpPr>
      <dsp:spPr>
        <a:xfrm rot="5400000">
          <a:off x="3479817" y="-1242323"/>
          <a:ext cx="1009290" cy="375008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a:t>2 Supreme Court Justices</a:t>
          </a:r>
        </a:p>
        <a:p>
          <a:pPr marL="171450" lvl="1" indent="-171450" algn="l" defTabSz="800100">
            <a:lnSpc>
              <a:spcPct val="90000"/>
            </a:lnSpc>
            <a:spcBef>
              <a:spcPct val="0"/>
            </a:spcBef>
            <a:spcAft>
              <a:spcPct val="15000"/>
            </a:spcAft>
            <a:buChar char="•"/>
          </a:pPr>
          <a:r>
            <a:rPr lang="en-US" sz="1800" kern="1200"/>
            <a:t>30 Circuit Court of Appeals Judges</a:t>
          </a:r>
        </a:p>
        <a:p>
          <a:pPr marL="171450" lvl="1" indent="-171450" algn="l" defTabSz="800100">
            <a:lnSpc>
              <a:spcPct val="90000"/>
            </a:lnSpc>
            <a:spcBef>
              <a:spcPct val="0"/>
            </a:spcBef>
            <a:spcAft>
              <a:spcPct val="15000"/>
            </a:spcAft>
            <a:buChar char="•"/>
          </a:pPr>
          <a:r>
            <a:rPr lang="en-US" sz="1800" kern="1200"/>
            <a:t>53 District Court Judges</a:t>
          </a:r>
        </a:p>
      </dsp:txBody>
      <dsp:txXfrm rot="-5400000">
        <a:off x="2109422" y="177341"/>
        <a:ext cx="3700812" cy="910752"/>
      </dsp:txXfrm>
    </dsp:sp>
    <dsp:sp modelId="{C351F4DE-5AC1-4FA9-9C66-BCBBBA053412}">
      <dsp:nvSpPr>
        <dsp:cNvPr id="0" name=""/>
        <dsp:cNvSpPr/>
      </dsp:nvSpPr>
      <dsp:spPr>
        <a:xfrm>
          <a:off x="0" y="1911"/>
          <a:ext cx="2109421" cy="126161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85 Confirmations</a:t>
          </a:r>
        </a:p>
      </dsp:txBody>
      <dsp:txXfrm>
        <a:off x="61587" y="63498"/>
        <a:ext cx="1986247" cy="1138438"/>
      </dsp:txXfrm>
    </dsp:sp>
    <dsp:sp modelId="{E0282818-78B9-43FD-A43B-B6360A5EBC04}">
      <dsp:nvSpPr>
        <dsp:cNvPr id="0" name=""/>
        <dsp:cNvSpPr/>
      </dsp:nvSpPr>
      <dsp:spPr>
        <a:xfrm rot="5400000">
          <a:off x="3479817" y="69673"/>
          <a:ext cx="1009290" cy="375008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9 Circuit Court Nominees</a:t>
          </a:r>
        </a:p>
        <a:p>
          <a:pPr marL="171450" lvl="1" indent="-171450" algn="l" defTabSz="800100">
            <a:lnSpc>
              <a:spcPct val="90000"/>
            </a:lnSpc>
            <a:spcBef>
              <a:spcPct val="0"/>
            </a:spcBef>
            <a:spcAft>
              <a:spcPct val="15000"/>
            </a:spcAft>
            <a:buChar char="•"/>
          </a:pPr>
          <a:r>
            <a:rPr lang="en-US" sz="1800" kern="1200" dirty="0"/>
            <a:t>37 District Court Nominees</a:t>
          </a:r>
        </a:p>
        <a:p>
          <a:pPr marL="171450" lvl="1" indent="-171450" algn="l" defTabSz="800100">
            <a:lnSpc>
              <a:spcPct val="90000"/>
            </a:lnSpc>
            <a:spcBef>
              <a:spcPct val="0"/>
            </a:spcBef>
            <a:spcAft>
              <a:spcPct val="15000"/>
            </a:spcAft>
            <a:buChar char="•"/>
          </a:pPr>
          <a:r>
            <a:rPr lang="en-US" sz="1800" kern="1200" dirty="0"/>
            <a:t>2 Court of International Trade</a:t>
          </a:r>
        </a:p>
      </dsp:txBody>
      <dsp:txXfrm rot="-5400000">
        <a:off x="2109422" y="1489338"/>
        <a:ext cx="3700812" cy="910752"/>
      </dsp:txXfrm>
    </dsp:sp>
    <dsp:sp modelId="{8BAEA9A2-5C94-4C0A-9630-F7C726F316E0}">
      <dsp:nvSpPr>
        <dsp:cNvPr id="0" name=""/>
        <dsp:cNvSpPr/>
      </dsp:nvSpPr>
      <dsp:spPr>
        <a:xfrm>
          <a:off x="0" y="1326604"/>
          <a:ext cx="2109421" cy="126161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48 Pending Nominations</a:t>
          </a:r>
        </a:p>
      </dsp:txBody>
      <dsp:txXfrm>
        <a:off x="61587" y="1388191"/>
        <a:ext cx="1986247" cy="1138438"/>
      </dsp:txXfrm>
    </dsp:sp>
    <dsp:sp modelId="{0E0281D9-0ABA-4DF3-A459-3D72B475BD41}">
      <dsp:nvSpPr>
        <dsp:cNvPr id="0" name=""/>
        <dsp:cNvSpPr/>
      </dsp:nvSpPr>
      <dsp:spPr>
        <a:xfrm rot="5400000">
          <a:off x="3479817" y="1407063"/>
          <a:ext cx="1009290" cy="375008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6 Circuit Court Vacancies</a:t>
          </a:r>
        </a:p>
        <a:p>
          <a:pPr marL="171450" lvl="1" indent="-171450" algn="l" defTabSz="800100">
            <a:lnSpc>
              <a:spcPct val="90000"/>
            </a:lnSpc>
            <a:spcBef>
              <a:spcPct val="0"/>
            </a:spcBef>
            <a:spcAft>
              <a:spcPct val="15000"/>
            </a:spcAft>
            <a:buChar char="•"/>
          </a:pPr>
          <a:r>
            <a:rPr lang="en-US" sz="1800" kern="1200" dirty="0"/>
            <a:t>99 District Court Vacancies</a:t>
          </a:r>
        </a:p>
      </dsp:txBody>
      <dsp:txXfrm rot="-5400000">
        <a:off x="2109422" y="2826728"/>
        <a:ext cx="3700812" cy="910752"/>
      </dsp:txXfrm>
    </dsp:sp>
    <dsp:sp modelId="{5D175737-4D94-47A6-8BF1-46876B29935B}">
      <dsp:nvSpPr>
        <dsp:cNvPr id="0" name=""/>
        <dsp:cNvSpPr/>
      </dsp:nvSpPr>
      <dsp:spPr>
        <a:xfrm>
          <a:off x="0" y="2651297"/>
          <a:ext cx="2109421" cy="126161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105 </a:t>
          </a:r>
          <a:r>
            <a:rPr lang="en-US" sz="2000" kern="1200" dirty="0"/>
            <a:t>More Vacancies Waiting for Nominees</a:t>
          </a:r>
        </a:p>
      </dsp:txBody>
      <dsp:txXfrm>
        <a:off x="61587" y="2712884"/>
        <a:ext cx="1986247" cy="11384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9B1DF2-C8A4-7C48-B23F-43C7FECFCBA1}">
      <dsp:nvSpPr>
        <dsp:cNvPr id="0" name=""/>
        <dsp:cNvSpPr/>
      </dsp:nvSpPr>
      <dsp:spPr>
        <a:xfrm>
          <a:off x="0" y="0"/>
          <a:ext cx="6001788" cy="105664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latin typeface="Palatino Linotype" panose="02040502050505030304" pitchFamily="18" charset="0"/>
            </a:rPr>
            <a:t>Immigration</a:t>
          </a:r>
        </a:p>
      </dsp:txBody>
      <dsp:txXfrm>
        <a:off x="1306022" y="0"/>
        <a:ext cx="4695765" cy="1056646"/>
      </dsp:txXfrm>
    </dsp:sp>
    <dsp:sp modelId="{1D8BBEDB-0EFA-304F-B04F-F0C4EFABDE0E}">
      <dsp:nvSpPr>
        <dsp:cNvPr id="0" name=""/>
        <dsp:cNvSpPr/>
      </dsp:nvSpPr>
      <dsp:spPr>
        <a:xfrm>
          <a:off x="105664" y="105664"/>
          <a:ext cx="1200357" cy="845317"/>
        </a:xfrm>
        <a:prstGeom prst="roundRect">
          <a:avLst>
            <a:gd name="adj" fmla="val 10000"/>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20CC115A-0E5D-3549-8FFD-F1BC9E85AC17}">
      <dsp:nvSpPr>
        <dsp:cNvPr id="0" name=""/>
        <dsp:cNvSpPr/>
      </dsp:nvSpPr>
      <dsp:spPr>
        <a:xfrm>
          <a:off x="0" y="1162852"/>
          <a:ext cx="6001788" cy="105664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latin typeface="Palatino Linotype" panose="02040502050505030304" pitchFamily="18" charset="0"/>
            </a:rPr>
            <a:t>Anti-Discrimination</a:t>
          </a:r>
        </a:p>
      </dsp:txBody>
      <dsp:txXfrm>
        <a:off x="1306022" y="1162852"/>
        <a:ext cx="4695765" cy="1056646"/>
      </dsp:txXfrm>
    </dsp:sp>
    <dsp:sp modelId="{17EEBE25-B527-7646-9AD4-305C1F991257}">
      <dsp:nvSpPr>
        <dsp:cNvPr id="0" name=""/>
        <dsp:cNvSpPr/>
      </dsp:nvSpPr>
      <dsp:spPr>
        <a:xfrm>
          <a:off x="105664" y="1267975"/>
          <a:ext cx="1200357" cy="845317"/>
        </a:xfrm>
        <a:prstGeom prst="roundRect">
          <a:avLst>
            <a:gd name="adj" fmla="val 10000"/>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498FCD-7BD0-5240-83A5-8F1DA8B22203}">
      <dsp:nvSpPr>
        <dsp:cNvPr id="0" name=""/>
        <dsp:cNvSpPr/>
      </dsp:nvSpPr>
      <dsp:spPr>
        <a:xfrm>
          <a:off x="0" y="0"/>
          <a:ext cx="6001788" cy="8430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latin typeface="Palatino Linotype" panose="02040502050505030304" pitchFamily="18" charset="0"/>
            </a:rPr>
            <a:t>Environmental Protections</a:t>
          </a:r>
        </a:p>
      </dsp:txBody>
      <dsp:txXfrm>
        <a:off x="1284661" y="0"/>
        <a:ext cx="4717126" cy="843037"/>
      </dsp:txXfrm>
    </dsp:sp>
    <dsp:sp modelId="{64C684A1-8F76-2C45-AADD-303203B06CF0}">
      <dsp:nvSpPr>
        <dsp:cNvPr id="0" name=""/>
        <dsp:cNvSpPr/>
      </dsp:nvSpPr>
      <dsp:spPr>
        <a:xfrm>
          <a:off x="84303" y="84303"/>
          <a:ext cx="1200357" cy="674429"/>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6A204A-A056-8744-852D-1E4769D28E9D}">
      <dsp:nvSpPr>
        <dsp:cNvPr id="0" name=""/>
        <dsp:cNvSpPr/>
      </dsp:nvSpPr>
      <dsp:spPr>
        <a:xfrm>
          <a:off x="0" y="927340"/>
          <a:ext cx="6001788" cy="8430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latin typeface="Palatino Linotype" panose="02040502050505030304" pitchFamily="18" charset="0"/>
            </a:rPr>
            <a:t>Universal Health Care</a:t>
          </a:r>
        </a:p>
      </dsp:txBody>
      <dsp:txXfrm>
        <a:off x="1284661" y="927340"/>
        <a:ext cx="4717126" cy="843037"/>
      </dsp:txXfrm>
    </dsp:sp>
    <dsp:sp modelId="{F0959629-7CE9-4649-A94E-6E12F104A19B}">
      <dsp:nvSpPr>
        <dsp:cNvPr id="0" name=""/>
        <dsp:cNvSpPr/>
      </dsp:nvSpPr>
      <dsp:spPr>
        <a:xfrm>
          <a:off x="84303" y="1011644"/>
          <a:ext cx="1200357" cy="674429"/>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3E230A-9365-F945-875A-3BF987F1A3E0}">
      <dsp:nvSpPr>
        <dsp:cNvPr id="0" name=""/>
        <dsp:cNvSpPr/>
      </dsp:nvSpPr>
      <dsp:spPr>
        <a:xfrm>
          <a:off x="0" y="1854681"/>
          <a:ext cx="6001788" cy="8430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latin typeface="Palatino Linotype" panose="02040502050505030304" pitchFamily="18" charset="0"/>
            </a:rPr>
            <a:t>Reproductive Health Care Access</a:t>
          </a:r>
        </a:p>
      </dsp:txBody>
      <dsp:txXfrm>
        <a:off x="1284661" y="1854681"/>
        <a:ext cx="4717126" cy="843037"/>
      </dsp:txXfrm>
    </dsp:sp>
    <dsp:sp modelId="{01DC3591-7F60-6240-B50E-C0A3D6E3C9B2}">
      <dsp:nvSpPr>
        <dsp:cNvPr id="0" name=""/>
        <dsp:cNvSpPr/>
      </dsp:nvSpPr>
      <dsp:spPr>
        <a:xfrm>
          <a:off x="84303" y="1938985"/>
          <a:ext cx="1200357" cy="674429"/>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89585C-C14F-43AC-9F5D-9E3271FDB354}">
      <dsp:nvSpPr>
        <dsp:cNvPr id="0" name=""/>
        <dsp:cNvSpPr/>
      </dsp:nvSpPr>
      <dsp:spPr>
        <a:xfrm>
          <a:off x="1" y="32706"/>
          <a:ext cx="2921078" cy="57668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latin typeface="Palatino Linotype" panose="02040502050505030304" pitchFamily="18" charset="0"/>
            </a:rPr>
            <a:t>Immigration</a:t>
          </a:r>
        </a:p>
      </dsp:txBody>
      <dsp:txXfrm>
        <a:off x="1" y="32706"/>
        <a:ext cx="2921078" cy="576683"/>
      </dsp:txXfrm>
    </dsp:sp>
    <dsp:sp modelId="{E567F853-E06A-41A2-B0A6-F37ADC7272DC}">
      <dsp:nvSpPr>
        <dsp:cNvPr id="0" name=""/>
        <dsp:cNvSpPr/>
      </dsp:nvSpPr>
      <dsp:spPr>
        <a:xfrm>
          <a:off x="30" y="585684"/>
          <a:ext cx="2921078" cy="178339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i="1" kern="1200">
              <a:latin typeface="Palatino Linotype" panose="02040502050505030304" pitchFamily="18" charset="0"/>
            </a:rPr>
            <a:t>Hawaii v. Trump </a:t>
          </a:r>
          <a:r>
            <a:rPr lang="en-US" sz="1600" kern="1200">
              <a:latin typeface="Palatino Linotype" panose="02040502050505030304" pitchFamily="18" charset="0"/>
            </a:rPr>
            <a:t>(D. Haw. 2017)</a:t>
          </a:r>
        </a:p>
        <a:p>
          <a:pPr marL="171450" lvl="1" indent="-171450" algn="l" defTabSz="711200">
            <a:lnSpc>
              <a:spcPct val="90000"/>
            </a:lnSpc>
            <a:spcBef>
              <a:spcPct val="0"/>
            </a:spcBef>
            <a:spcAft>
              <a:spcPct val="15000"/>
            </a:spcAft>
            <a:buChar char="•"/>
          </a:pPr>
          <a:r>
            <a:rPr lang="en-US" sz="1600" i="1" kern="1200">
              <a:latin typeface="Palatino Linotype" panose="02040502050505030304" pitchFamily="18" charset="0"/>
            </a:rPr>
            <a:t>Grace v. Sessions </a:t>
          </a:r>
          <a:r>
            <a:rPr lang="en-US" sz="1600" i="0" kern="1200">
              <a:latin typeface="Palatino Linotype" panose="02040502050505030304" pitchFamily="18" charset="0"/>
            </a:rPr>
            <a:t>(D.D.C., 2018)</a:t>
          </a:r>
          <a:endParaRPr lang="en-US" sz="1600" i="1" kern="1200">
            <a:latin typeface="Palatino Linotype" panose="02040502050505030304" pitchFamily="18" charset="0"/>
          </a:endParaRPr>
        </a:p>
      </dsp:txBody>
      <dsp:txXfrm>
        <a:off x="30" y="585684"/>
        <a:ext cx="2921078" cy="1783392"/>
      </dsp:txXfrm>
    </dsp:sp>
    <dsp:sp modelId="{F3616FB4-3311-FA4F-AAD1-116603BA1338}">
      <dsp:nvSpPr>
        <dsp:cNvPr id="0" name=""/>
        <dsp:cNvSpPr/>
      </dsp:nvSpPr>
      <dsp:spPr>
        <a:xfrm>
          <a:off x="3330089" y="11297"/>
          <a:ext cx="2921078" cy="57792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latin typeface="Palatino Linotype" panose="02040502050505030304" pitchFamily="18" charset="0"/>
            </a:rPr>
            <a:t>Anti-Discrimination</a:t>
          </a:r>
        </a:p>
      </dsp:txBody>
      <dsp:txXfrm>
        <a:off x="3330089" y="11297"/>
        <a:ext cx="2921078" cy="577925"/>
      </dsp:txXfrm>
    </dsp:sp>
    <dsp:sp modelId="{F64FC9EB-49F4-7743-90F3-A93B6856719A}">
      <dsp:nvSpPr>
        <dsp:cNvPr id="0" name=""/>
        <dsp:cNvSpPr/>
      </dsp:nvSpPr>
      <dsp:spPr>
        <a:xfrm>
          <a:off x="3330089" y="623142"/>
          <a:ext cx="2921078" cy="178339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i="1" kern="1200">
              <a:latin typeface="Palatino Linotype" panose="02040502050505030304" pitchFamily="18" charset="0"/>
            </a:rPr>
            <a:t>Telescope Media Group v. Lindsey</a:t>
          </a:r>
          <a:r>
            <a:rPr lang="en-US" sz="1600" kern="1200">
              <a:latin typeface="Palatino Linotype" panose="02040502050505030304" pitchFamily="18" charset="0"/>
            </a:rPr>
            <a:t> (D. Minn., 2018)</a:t>
          </a:r>
        </a:p>
        <a:p>
          <a:pPr marL="171450" lvl="1" indent="-171450" algn="l" defTabSz="711200">
            <a:lnSpc>
              <a:spcPct val="90000"/>
            </a:lnSpc>
            <a:spcBef>
              <a:spcPct val="0"/>
            </a:spcBef>
            <a:spcAft>
              <a:spcPct val="15000"/>
            </a:spcAft>
            <a:buChar char="•"/>
          </a:pPr>
          <a:r>
            <a:rPr lang="en-US" sz="1600" i="1" kern="1200">
              <a:latin typeface="Palatino Linotype" panose="02040502050505030304" pitchFamily="18" charset="0"/>
            </a:rPr>
            <a:t>McLellan v. Midwest Machining </a:t>
          </a:r>
          <a:r>
            <a:rPr lang="en-US" sz="1600" i="0" kern="1200">
              <a:latin typeface="Palatino Linotype" panose="02040502050505030304" pitchFamily="18" charset="0"/>
            </a:rPr>
            <a:t>(6th Cir., 2018)</a:t>
          </a:r>
          <a:endParaRPr lang="en-US" sz="1600" i="1" kern="1200">
            <a:latin typeface="Palatino Linotype" panose="02040502050505030304" pitchFamily="18" charset="0"/>
          </a:endParaRPr>
        </a:p>
        <a:p>
          <a:pPr marL="171450" lvl="1" indent="-171450" algn="l" defTabSz="711200">
            <a:lnSpc>
              <a:spcPct val="90000"/>
            </a:lnSpc>
            <a:spcBef>
              <a:spcPct val="0"/>
            </a:spcBef>
            <a:spcAft>
              <a:spcPct val="15000"/>
            </a:spcAft>
            <a:buChar char="•"/>
          </a:pPr>
          <a:r>
            <a:rPr lang="en-US" sz="1600" i="1" kern="1200">
              <a:latin typeface="Palatino Linotype" panose="02040502050505030304" pitchFamily="18" charset="0"/>
            </a:rPr>
            <a:t>U.S. EEOC v. </a:t>
          </a:r>
          <a:r>
            <a:rPr lang="en-US" sz="1600" i="1" kern="1200" err="1">
              <a:latin typeface="Palatino Linotype" panose="02040502050505030304" pitchFamily="18" charset="0"/>
            </a:rPr>
            <a:t>Autozone</a:t>
          </a:r>
          <a:r>
            <a:rPr lang="en-US" sz="1600" i="1" kern="1200">
              <a:latin typeface="Palatino Linotype" panose="02040502050505030304" pitchFamily="18" charset="0"/>
            </a:rPr>
            <a:t> </a:t>
          </a:r>
          <a:r>
            <a:rPr lang="en-US" sz="1600" b="0" i="0" kern="1200">
              <a:latin typeface="Palatino Linotype" panose="02040502050505030304" pitchFamily="18" charset="0"/>
            </a:rPr>
            <a:t>(7th Cir., 2018)</a:t>
          </a:r>
        </a:p>
      </dsp:txBody>
      <dsp:txXfrm>
        <a:off x="3330089" y="623142"/>
        <a:ext cx="2921078" cy="178339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5E449-8554-4B9B-A0B0-E18502E1086F}">
      <dsp:nvSpPr>
        <dsp:cNvPr id="0" name=""/>
        <dsp:cNvSpPr/>
      </dsp:nvSpPr>
      <dsp:spPr>
        <a:xfrm>
          <a:off x="2650" y="335568"/>
          <a:ext cx="2584129" cy="62378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latin typeface="Palatino Linotype" panose="02040502050505030304" pitchFamily="18" charset="0"/>
            </a:rPr>
            <a:t>Environmental Protections</a:t>
          </a:r>
        </a:p>
      </dsp:txBody>
      <dsp:txXfrm>
        <a:off x="2650" y="335568"/>
        <a:ext cx="2584129" cy="623789"/>
      </dsp:txXfrm>
    </dsp:sp>
    <dsp:sp modelId="{4EE37A8F-D8A0-49CA-B34F-D4B865FCC647}">
      <dsp:nvSpPr>
        <dsp:cNvPr id="0" name=""/>
        <dsp:cNvSpPr/>
      </dsp:nvSpPr>
      <dsp:spPr>
        <a:xfrm>
          <a:off x="2650" y="969375"/>
          <a:ext cx="2584129" cy="121511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i="1" kern="1200">
              <a:latin typeface="Palatino Linotype" panose="02040502050505030304" pitchFamily="18" charset="0"/>
            </a:rPr>
            <a:t>Clean Air Council v. Pruitt </a:t>
          </a:r>
          <a:r>
            <a:rPr lang="en-US" sz="1600" kern="1200">
              <a:latin typeface="Palatino Linotype" panose="02040502050505030304" pitchFamily="18" charset="0"/>
            </a:rPr>
            <a:t>(D.C. Cir. 2017)</a:t>
          </a:r>
        </a:p>
      </dsp:txBody>
      <dsp:txXfrm>
        <a:off x="2650" y="969375"/>
        <a:ext cx="2584129" cy="1215110"/>
      </dsp:txXfrm>
    </dsp:sp>
    <dsp:sp modelId="{AD41F29E-254B-F34E-928F-B4463A0FDED5}">
      <dsp:nvSpPr>
        <dsp:cNvPr id="0" name=""/>
        <dsp:cNvSpPr/>
      </dsp:nvSpPr>
      <dsp:spPr>
        <a:xfrm>
          <a:off x="2948558" y="280718"/>
          <a:ext cx="2584129" cy="66670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latin typeface="Palatino Linotype" panose="02040502050505030304" pitchFamily="18" charset="0"/>
            </a:rPr>
            <a:t>Universal Health Care</a:t>
          </a:r>
        </a:p>
      </dsp:txBody>
      <dsp:txXfrm>
        <a:off x="2948558" y="280718"/>
        <a:ext cx="2584129" cy="666709"/>
      </dsp:txXfrm>
    </dsp:sp>
    <dsp:sp modelId="{99BD248C-D9FA-884B-8A52-127950C26401}">
      <dsp:nvSpPr>
        <dsp:cNvPr id="0" name=""/>
        <dsp:cNvSpPr/>
      </dsp:nvSpPr>
      <dsp:spPr>
        <a:xfrm>
          <a:off x="2948558" y="977082"/>
          <a:ext cx="2584129" cy="129022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i="1" kern="1200">
              <a:latin typeface="Palatino Linotype" panose="02040502050505030304" pitchFamily="18" charset="0"/>
            </a:rPr>
            <a:t>Texas v. United States </a:t>
          </a:r>
          <a:r>
            <a:rPr lang="en-US" sz="1600" i="0" kern="1200">
              <a:latin typeface="Palatino Linotype" panose="02040502050505030304" pitchFamily="18" charset="0"/>
            </a:rPr>
            <a:t>(E.D. Tex., 2018)</a:t>
          </a:r>
        </a:p>
      </dsp:txBody>
      <dsp:txXfrm>
        <a:off x="2948558" y="977082"/>
        <a:ext cx="2584129" cy="1290223"/>
      </dsp:txXfrm>
    </dsp:sp>
    <dsp:sp modelId="{C889585C-C14F-43AC-9F5D-9E3271FDB354}">
      <dsp:nvSpPr>
        <dsp:cNvPr id="0" name=""/>
        <dsp:cNvSpPr/>
      </dsp:nvSpPr>
      <dsp:spPr>
        <a:xfrm>
          <a:off x="5894465" y="262826"/>
          <a:ext cx="2584129" cy="72259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latin typeface="Palatino Linotype" panose="02040502050505030304" pitchFamily="18" charset="0"/>
            </a:rPr>
            <a:t>Reproductive Health Care Access</a:t>
          </a:r>
        </a:p>
      </dsp:txBody>
      <dsp:txXfrm>
        <a:off x="5894465" y="262826"/>
        <a:ext cx="2584129" cy="722595"/>
      </dsp:txXfrm>
    </dsp:sp>
    <dsp:sp modelId="{E567F853-E06A-41A2-B0A6-F37ADC7272DC}">
      <dsp:nvSpPr>
        <dsp:cNvPr id="0" name=""/>
        <dsp:cNvSpPr/>
      </dsp:nvSpPr>
      <dsp:spPr>
        <a:xfrm>
          <a:off x="5894465" y="978618"/>
          <a:ext cx="2584129" cy="177738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i="1" kern="1200">
              <a:latin typeface="Palatino Linotype" panose="02040502050505030304" pitchFamily="18" charset="0"/>
            </a:rPr>
            <a:t>Garza (on behalf of Jane Doe) v. </a:t>
          </a:r>
          <a:r>
            <a:rPr lang="en-US" sz="1600" i="1" kern="1200" err="1">
              <a:latin typeface="Palatino Linotype" panose="02040502050505030304" pitchFamily="18" charset="0"/>
            </a:rPr>
            <a:t>Hargan</a:t>
          </a:r>
          <a:r>
            <a:rPr lang="en-US" sz="1600" i="1" kern="1200">
              <a:latin typeface="Palatino Linotype" panose="02040502050505030304" pitchFamily="18" charset="0"/>
            </a:rPr>
            <a:t> </a:t>
          </a:r>
          <a:r>
            <a:rPr lang="en-US" sz="1600" kern="1200">
              <a:latin typeface="Palatino Linotype" panose="02040502050505030304" pitchFamily="18" charset="0"/>
            </a:rPr>
            <a:t>(D.C. Cir. 2017)</a:t>
          </a:r>
        </a:p>
        <a:p>
          <a:pPr marL="171450" lvl="1" indent="-171450" algn="l" defTabSz="711200">
            <a:lnSpc>
              <a:spcPct val="90000"/>
            </a:lnSpc>
            <a:spcBef>
              <a:spcPct val="0"/>
            </a:spcBef>
            <a:spcAft>
              <a:spcPct val="15000"/>
            </a:spcAft>
            <a:buChar char="•"/>
          </a:pPr>
          <a:r>
            <a:rPr lang="en-US" sz="1600" i="1" kern="1200">
              <a:latin typeface="Palatino Linotype" panose="02040502050505030304" pitchFamily="18" charset="0"/>
            </a:rPr>
            <a:t>Jackson Women’s Health Organization v. Currier </a:t>
          </a:r>
          <a:r>
            <a:rPr lang="en-US" sz="1600" i="0" kern="1200">
              <a:latin typeface="Palatino Linotype" panose="02040502050505030304" pitchFamily="18" charset="0"/>
            </a:rPr>
            <a:t>(S.D. Miss., 2018)</a:t>
          </a:r>
        </a:p>
      </dsp:txBody>
      <dsp:txXfrm>
        <a:off x="5894465" y="978618"/>
        <a:ext cx="2584129" cy="177738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3D652C-D86F-3140-AAAB-985CFE17EBEB}" type="datetimeFigureOut">
              <a:rPr lang="en-US" smtClean="0"/>
              <a:t>1/28/2019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C0EE3D-A471-B844-8AD2-6DA61AB277AC}" type="slidenum">
              <a:rPr lang="en-US" smtClean="0"/>
              <a:t>‹#›</a:t>
            </a:fld>
            <a:endParaRPr lang="en-US"/>
          </a:p>
        </p:txBody>
      </p:sp>
    </p:spTree>
    <p:extLst>
      <p:ext uri="{BB962C8B-B14F-4D97-AF65-F5344CB8AC3E}">
        <p14:creationId xmlns:p14="http://schemas.microsoft.com/office/powerpoint/2010/main" val="186772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TITLE SLIDE. You can adjust the point size of the Presentation Name and Date to fit content.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0EE3D-A471-B844-8AD2-6DA61AB277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450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C0EE3D-A471-B844-8AD2-6DA61AB277AC}" type="slidenum">
              <a:rPr lang="en-US" smtClean="0"/>
              <a:t>11</a:t>
            </a:fld>
            <a:endParaRPr lang="en-US"/>
          </a:p>
        </p:txBody>
      </p:sp>
    </p:spTree>
    <p:extLst>
      <p:ext uri="{BB962C8B-B14F-4D97-AF65-F5344CB8AC3E}">
        <p14:creationId xmlns:p14="http://schemas.microsoft.com/office/powerpoint/2010/main" val="2279690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C0EE3D-A471-B844-8AD2-6DA61AB277AC}" type="slidenum">
              <a:rPr lang="en-US" smtClean="0"/>
              <a:t>12</a:t>
            </a:fld>
            <a:endParaRPr lang="en-US"/>
          </a:p>
        </p:txBody>
      </p:sp>
    </p:spTree>
    <p:extLst>
      <p:ext uri="{BB962C8B-B14F-4D97-AF65-F5344CB8AC3E}">
        <p14:creationId xmlns:p14="http://schemas.microsoft.com/office/powerpoint/2010/main" val="966135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C0EE3D-A471-B844-8AD2-6DA61AB277AC}" type="slidenum">
              <a:rPr lang="en-US" smtClean="0"/>
              <a:t>14</a:t>
            </a:fld>
            <a:endParaRPr lang="en-US"/>
          </a:p>
        </p:txBody>
      </p:sp>
    </p:spTree>
    <p:extLst>
      <p:ext uri="{BB962C8B-B14F-4D97-AF65-F5344CB8AC3E}">
        <p14:creationId xmlns:p14="http://schemas.microsoft.com/office/powerpoint/2010/main" val="3353722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t>The President has certainly interjected conversation about judges and the judiciary in his own comments. </a:t>
            </a:r>
          </a:p>
          <a:p>
            <a:pPr lvl="0"/>
            <a:endParaRPr lang="en-US"/>
          </a:p>
          <a:p>
            <a:pPr lvl="0"/>
            <a:r>
              <a:rPr lang="en-US"/>
              <a:t>Throughout his campaign and since his election, the President repeatedly emphasized that his Supreme Court nominee would be the most conservative jurist he could find, and he made sure his nominee passed a series of litmus tests, including on reproductive rights and gun safety laws. </a:t>
            </a:r>
          </a:p>
          <a:p>
            <a:pPr lvl="0"/>
            <a:endParaRPr lang="en-US"/>
          </a:p>
          <a:p>
            <a:pPr marL="0" lvl="0" indent="0">
              <a:buNone/>
            </a:pPr>
            <a:r>
              <a:rPr lang="en-US" sz="1200"/>
              <a:t>And yet, we have a President who is undermining and attacking the courts. </a:t>
            </a:r>
          </a:p>
          <a:p>
            <a:pPr marL="0" lvl="0" indent="0">
              <a:buNone/>
            </a:pPr>
            <a:r>
              <a:rPr lang="en-US" sz="1200"/>
              <a:t>Judge Gonzalo Curiel, who presided over a case involving Trump University, was called a “total disgrace” because he was a Mexican-American. Judge James </a:t>
            </a:r>
            <a:r>
              <a:rPr lang="en-US" sz="1200" err="1"/>
              <a:t>Robart</a:t>
            </a:r>
            <a:r>
              <a:rPr lang="en-US" sz="1200"/>
              <a:t>, who halted Trump’s Muslim ban, was labelled a “so-called judge.”</a:t>
            </a:r>
          </a:p>
          <a:p>
            <a:pPr marL="0" lvl="0" indent="0">
              <a:buNone/>
            </a:pPr>
            <a:endParaRPr lang="en-US" sz="1200"/>
          </a:p>
          <a:p>
            <a:pPr marL="0" indent="0">
              <a:buNone/>
            </a:pPr>
            <a:endParaRPr lang="en-US" sz="1200"/>
          </a:p>
          <a:p>
            <a:pPr marL="0" lvl="0" indent="0">
              <a:buNone/>
            </a:pPr>
            <a:r>
              <a:rPr lang="en-US" sz="1200"/>
              <a:t>Attorney General Sessions also piled on when he said “I really am amazed that a judge sitting on an island in the Pacific can issue an order that stops the president of the United States from what appears to be clearly his statutory and constitutional power.” </a:t>
            </a:r>
            <a:endParaRPr lang="en-US"/>
          </a:p>
          <a:p>
            <a:endParaRPr lang="en-US"/>
          </a:p>
        </p:txBody>
      </p:sp>
      <p:sp>
        <p:nvSpPr>
          <p:cNvPr id="4" name="Slide Number Placeholder 3"/>
          <p:cNvSpPr>
            <a:spLocks noGrp="1"/>
          </p:cNvSpPr>
          <p:nvPr>
            <p:ph type="sldNum" sz="quarter" idx="10"/>
          </p:nvPr>
        </p:nvSpPr>
        <p:spPr/>
        <p:txBody>
          <a:bodyPr/>
          <a:lstStyle/>
          <a:p>
            <a:fld id="{64C0EE3D-A471-B844-8AD2-6DA61AB277AC}" type="slidenum">
              <a:rPr lang="en-US" smtClean="0"/>
              <a:t>16</a:t>
            </a:fld>
            <a:endParaRPr lang="en-US"/>
          </a:p>
        </p:txBody>
      </p:sp>
    </p:spTree>
    <p:extLst>
      <p:ext uri="{BB962C8B-B14F-4D97-AF65-F5344CB8AC3E}">
        <p14:creationId xmlns:p14="http://schemas.microsoft.com/office/powerpoint/2010/main" val="3968104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C0EE3D-A471-B844-8AD2-6DA61AB277AC}" type="slidenum">
              <a:rPr lang="en-US" smtClean="0"/>
              <a:t>17</a:t>
            </a:fld>
            <a:endParaRPr lang="en-US"/>
          </a:p>
        </p:txBody>
      </p:sp>
    </p:spTree>
    <p:extLst>
      <p:ext uri="{BB962C8B-B14F-4D97-AF65-F5344CB8AC3E}">
        <p14:creationId xmlns:p14="http://schemas.microsoft.com/office/powerpoint/2010/main" val="208102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C0EE3D-A471-B844-8AD2-6DA61AB277AC}" type="slidenum">
              <a:rPr lang="en-US" smtClean="0"/>
              <a:t>18</a:t>
            </a:fld>
            <a:endParaRPr lang="en-US"/>
          </a:p>
        </p:txBody>
      </p:sp>
    </p:spTree>
    <p:extLst>
      <p:ext uri="{BB962C8B-B14F-4D97-AF65-F5344CB8AC3E}">
        <p14:creationId xmlns:p14="http://schemas.microsoft.com/office/powerpoint/2010/main" val="3881224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C0EE3D-A471-B844-8AD2-6DA61AB277AC}" type="slidenum">
              <a:rPr lang="en-US" smtClean="0"/>
              <a:t>19</a:t>
            </a:fld>
            <a:endParaRPr lang="en-US"/>
          </a:p>
        </p:txBody>
      </p:sp>
    </p:spTree>
    <p:extLst>
      <p:ext uri="{BB962C8B-B14F-4D97-AF65-F5344CB8AC3E}">
        <p14:creationId xmlns:p14="http://schemas.microsoft.com/office/powerpoint/2010/main" val="3854042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C0EE3D-A471-B844-8AD2-6DA61AB277AC}" type="slidenum">
              <a:rPr lang="en-US" smtClean="0"/>
              <a:t>20</a:t>
            </a:fld>
            <a:endParaRPr lang="en-US"/>
          </a:p>
        </p:txBody>
      </p:sp>
    </p:spTree>
    <p:extLst>
      <p:ext uri="{BB962C8B-B14F-4D97-AF65-F5344CB8AC3E}">
        <p14:creationId xmlns:p14="http://schemas.microsoft.com/office/powerpoint/2010/main" val="868998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C0EE3D-A471-B844-8AD2-6DA61AB277AC}" type="slidenum">
              <a:rPr lang="en-US" smtClean="0"/>
              <a:t>21</a:t>
            </a:fld>
            <a:endParaRPr lang="en-US"/>
          </a:p>
        </p:txBody>
      </p:sp>
    </p:spTree>
    <p:extLst>
      <p:ext uri="{BB962C8B-B14F-4D97-AF65-F5344CB8AC3E}">
        <p14:creationId xmlns:p14="http://schemas.microsoft.com/office/powerpoint/2010/main" val="2979632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DIVIDER OR SUBTITLE SLIDE to</a:t>
            </a:r>
            <a:r>
              <a:rPr lang="en-US" baseline="0"/>
              <a:t> use in between a series of slides</a:t>
            </a:r>
            <a:endParaRPr lang="en-US"/>
          </a:p>
        </p:txBody>
      </p:sp>
      <p:sp>
        <p:nvSpPr>
          <p:cNvPr id="4" name="Slide Number Placeholder 3"/>
          <p:cNvSpPr>
            <a:spLocks noGrp="1"/>
          </p:cNvSpPr>
          <p:nvPr>
            <p:ph type="sldNum" sz="quarter" idx="10"/>
          </p:nvPr>
        </p:nvSpPr>
        <p:spPr/>
        <p:txBody>
          <a:bodyPr/>
          <a:lstStyle/>
          <a:p>
            <a:fld id="{64C0EE3D-A471-B844-8AD2-6DA61AB277AC}" type="slidenum">
              <a:rPr lang="en-US" smtClean="0"/>
              <a:t>22</a:t>
            </a:fld>
            <a:endParaRPr lang="en-US"/>
          </a:p>
        </p:txBody>
      </p:sp>
    </p:spTree>
    <p:extLst>
      <p:ext uri="{BB962C8B-B14F-4D97-AF65-F5344CB8AC3E}">
        <p14:creationId xmlns:p14="http://schemas.microsoft.com/office/powerpoint/2010/main" val="69557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Note to presenter: Identify which district court has</a:t>
            </a:r>
            <a:r>
              <a:rPr lang="en-US" baseline="0"/>
              <a:t> jurisdiction over the regions in which the audience members reside.</a:t>
            </a:r>
            <a:endParaRPr lang="en-US"/>
          </a:p>
          <a:p>
            <a:endParaRPr lang="en-US"/>
          </a:p>
        </p:txBody>
      </p:sp>
      <p:sp>
        <p:nvSpPr>
          <p:cNvPr id="4" name="Slide Number Placeholder 3"/>
          <p:cNvSpPr>
            <a:spLocks noGrp="1"/>
          </p:cNvSpPr>
          <p:nvPr>
            <p:ph type="sldNum" sz="quarter" idx="10"/>
          </p:nvPr>
        </p:nvSpPr>
        <p:spPr/>
        <p:txBody>
          <a:bodyPr/>
          <a:lstStyle/>
          <a:p>
            <a:fld id="{64C0EE3D-A471-B844-8AD2-6DA61AB277AC}" type="slidenum">
              <a:rPr lang="en-US" smtClean="0"/>
              <a:t>2</a:t>
            </a:fld>
            <a:endParaRPr lang="en-US"/>
          </a:p>
        </p:txBody>
      </p:sp>
    </p:spTree>
    <p:extLst>
      <p:ext uri="{BB962C8B-B14F-4D97-AF65-F5344CB8AC3E}">
        <p14:creationId xmlns:p14="http://schemas.microsoft.com/office/powerpoint/2010/main" val="691728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CLOSING SLIDE. For</a:t>
            </a:r>
            <a:r>
              <a:rPr lang="en-US" baseline="0"/>
              <a:t> call to action, sign-off, contact information etc.</a:t>
            </a:r>
            <a:endParaRPr lang="en-US"/>
          </a:p>
        </p:txBody>
      </p:sp>
      <p:sp>
        <p:nvSpPr>
          <p:cNvPr id="4" name="Slide Number Placeholder 3"/>
          <p:cNvSpPr>
            <a:spLocks noGrp="1"/>
          </p:cNvSpPr>
          <p:nvPr>
            <p:ph type="sldNum" sz="quarter" idx="10"/>
          </p:nvPr>
        </p:nvSpPr>
        <p:spPr/>
        <p:txBody>
          <a:bodyPr/>
          <a:lstStyle/>
          <a:p>
            <a:fld id="{64C0EE3D-A471-B844-8AD2-6DA61AB277AC}" type="slidenum">
              <a:rPr lang="en-US" smtClean="0"/>
              <a:t>23</a:t>
            </a:fld>
            <a:endParaRPr lang="en-US"/>
          </a:p>
        </p:txBody>
      </p:sp>
    </p:spTree>
    <p:extLst>
      <p:ext uri="{BB962C8B-B14F-4D97-AF65-F5344CB8AC3E}">
        <p14:creationId xmlns:p14="http://schemas.microsoft.com/office/powerpoint/2010/main" val="1900109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indent="0">
              <a:buNone/>
            </a:pPr>
            <a:r>
              <a:rPr lang="en-US" sz="1200">
                <a:solidFill>
                  <a:schemeClr val="tx2"/>
                </a:solidFill>
              </a:rPr>
              <a:t>resolves crucial questions about how our government operates </a:t>
            </a:r>
          </a:p>
          <a:p>
            <a:pPr marL="114300" indent="0">
              <a:buNone/>
            </a:pPr>
            <a:endParaRPr lang="en-US" sz="800">
              <a:solidFill>
                <a:schemeClr val="tx2"/>
              </a:solidFill>
            </a:endParaRPr>
          </a:p>
          <a:p>
            <a:pPr marL="114300" indent="0">
              <a:buNone/>
            </a:pPr>
            <a:r>
              <a:rPr lang="en-US" sz="1200">
                <a:solidFill>
                  <a:schemeClr val="tx2"/>
                </a:solidFill>
              </a:rPr>
              <a:t>provides general framework</a:t>
            </a:r>
          </a:p>
          <a:p>
            <a:pPr marL="114300" indent="0">
              <a:buNone/>
            </a:pPr>
            <a:endParaRPr lang="en-US" sz="800">
              <a:solidFill>
                <a:schemeClr val="tx2"/>
              </a:solidFill>
            </a:endParaRPr>
          </a:p>
          <a:p>
            <a:pPr marL="114300" indent="0">
              <a:buNone/>
            </a:pPr>
            <a:r>
              <a:rPr lang="en-US" sz="1200">
                <a:solidFill>
                  <a:schemeClr val="tx2"/>
                </a:solidFill>
              </a:rPr>
              <a:t>intentionally broad</a:t>
            </a:r>
          </a:p>
          <a:p>
            <a:endParaRPr lang="en-US"/>
          </a:p>
        </p:txBody>
      </p:sp>
      <p:sp>
        <p:nvSpPr>
          <p:cNvPr id="4" name="Slide Number Placeholder 3"/>
          <p:cNvSpPr>
            <a:spLocks noGrp="1"/>
          </p:cNvSpPr>
          <p:nvPr>
            <p:ph type="sldNum" sz="quarter" idx="10"/>
          </p:nvPr>
        </p:nvSpPr>
        <p:spPr/>
        <p:txBody>
          <a:bodyPr/>
          <a:lstStyle/>
          <a:p>
            <a:fld id="{64C0EE3D-A471-B844-8AD2-6DA61AB277AC}" type="slidenum">
              <a:rPr lang="en-US" smtClean="0"/>
              <a:t>3</a:t>
            </a:fld>
            <a:endParaRPr lang="en-US"/>
          </a:p>
        </p:txBody>
      </p:sp>
    </p:spTree>
    <p:extLst>
      <p:ext uri="{BB962C8B-B14F-4D97-AF65-F5344CB8AC3E}">
        <p14:creationId xmlns:p14="http://schemas.microsoft.com/office/powerpoint/2010/main" val="48008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Article</a:t>
            </a:r>
            <a:r>
              <a:rPr lang="en-US" baseline="0"/>
              <a:t> III judges hold their offices during </a:t>
            </a:r>
            <a:r>
              <a:rPr lang="en-US" b="1" baseline="0"/>
              <a:t>good behavior </a:t>
            </a:r>
            <a:r>
              <a:rPr lang="en-US" baseline="0"/>
              <a:t>which has meant that they have </a:t>
            </a:r>
            <a:r>
              <a:rPr lang="en-US" b="1" baseline="0"/>
              <a:t>lifetime appointments</a:t>
            </a:r>
            <a:r>
              <a:rPr lang="en-US" baseline="0"/>
              <a:t>. </a:t>
            </a:r>
          </a:p>
          <a:p>
            <a:pPr marL="171450" indent="-171450">
              <a:buFont typeface="Arial" panose="020B0604020202020204" pitchFamily="34" charset="0"/>
              <a:buChar char="•"/>
            </a:pPr>
            <a:r>
              <a:rPr lang="en-US" baseline="0"/>
              <a:t>Note: there is a debate among some scholars whether federal judges should have terms instead of lifetime appointments. Is this something the Founders would have considered? </a:t>
            </a:r>
          </a:p>
          <a:p>
            <a:endParaRPr lang="en-US" baseline="0"/>
          </a:p>
          <a:p>
            <a:r>
              <a:rPr lang="en-US">
                <a:solidFill>
                  <a:srgbClr val="1F497D"/>
                </a:solidFill>
              </a:rPr>
              <a:t>The Constitution establishes one Supreme Court, but says “Congress may from time to time ordain and establish” lower courts. Congress has passed legislation to create many lower level courts – known as U.S. District and Circuit Courts of Appeals. </a:t>
            </a:r>
          </a:p>
          <a:p>
            <a:endParaRPr lang="en-US">
              <a:solidFill>
                <a:srgbClr val="1F497D"/>
              </a:solidFill>
            </a:endParaRPr>
          </a:p>
          <a:p>
            <a:endParaRPr lang="en-US">
              <a:solidFill>
                <a:srgbClr val="1F497D"/>
              </a:solidFill>
            </a:endParaRPr>
          </a:p>
          <a:p>
            <a:r>
              <a:rPr lang="en-US">
                <a:solidFill>
                  <a:srgbClr val="1F497D"/>
                </a:solidFill>
              </a:rPr>
              <a:t>Who can serve on the court(s)</a:t>
            </a:r>
          </a:p>
          <a:p>
            <a:r>
              <a:rPr lang="en-US">
                <a:solidFill>
                  <a:srgbClr val="1F497D"/>
                </a:solidFill>
              </a:rPr>
              <a:t>Eligibility: none outlined – no age minimum, no education requirements, etc.</a:t>
            </a:r>
          </a:p>
          <a:p>
            <a:endParaRPr lang="en-US"/>
          </a:p>
        </p:txBody>
      </p:sp>
      <p:sp>
        <p:nvSpPr>
          <p:cNvPr id="4" name="Slide Number Placeholder 3"/>
          <p:cNvSpPr>
            <a:spLocks noGrp="1"/>
          </p:cNvSpPr>
          <p:nvPr>
            <p:ph type="sldNum" sz="quarter" idx="10"/>
          </p:nvPr>
        </p:nvSpPr>
        <p:spPr/>
        <p:txBody>
          <a:bodyPr/>
          <a:lstStyle/>
          <a:p>
            <a:fld id="{64C0EE3D-A471-B844-8AD2-6DA61AB277AC}" type="slidenum">
              <a:rPr lang="en-US" smtClean="0"/>
              <a:t>4</a:t>
            </a:fld>
            <a:endParaRPr lang="en-US"/>
          </a:p>
        </p:txBody>
      </p:sp>
    </p:spTree>
    <p:extLst>
      <p:ext uri="{BB962C8B-B14F-4D97-AF65-F5344CB8AC3E}">
        <p14:creationId xmlns:p14="http://schemas.microsoft.com/office/powerpoint/2010/main" val="1975238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C0EE3D-A471-B844-8AD2-6DA61AB277AC}" type="slidenum">
              <a:rPr lang="en-US" smtClean="0"/>
              <a:t>5</a:t>
            </a:fld>
            <a:endParaRPr lang="en-US"/>
          </a:p>
        </p:txBody>
      </p:sp>
    </p:spTree>
    <p:extLst>
      <p:ext uri="{BB962C8B-B14F-4D97-AF65-F5344CB8AC3E}">
        <p14:creationId xmlns:p14="http://schemas.microsoft.com/office/powerpoint/2010/main" val="2601287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President nominates – with the advice and consent of the Senate. </a:t>
            </a:r>
          </a:p>
          <a:p>
            <a:endParaRPr lang="en-US"/>
          </a:p>
          <a:p>
            <a:r>
              <a:rPr lang="en-US"/>
              <a:t>This only specifies the Supreme Court judges, but Congress has “established by law” other “Article III” judgeships at the District and Circuit Court levels.</a:t>
            </a:r>
          </a:p>
        </p:txBody>
      </p:sp>
      <p:sp>
        <p:nvSpPr>
          <p:cNvPr id="4" name="Slide Number Placeholder 3"/>
          <p:cNvSpPr>
            <a:spLocks noGrp="1"/>
          </p:cNvSpPr>
          <p:nvPr>
            <p:ph type="sldNum" sz="quarter" idx="10"/>
          </p:nvPr>
        </p:nvSpPr>
        <p:spPr/>
        <p:txBody>
          <a:bodyPr/>
          <a:lstStyle/>
          <a:p>
            <a:fld id="{64C0EE3D-A471-B844-8AD2-6DA61AB277AC}" type="slidenum">
              <a:rPr lang="en-US" smtClean="0"/>
              <a:t>6</a:t>
            </a:fld>
            <a:endParaRPr lang="en-US"/>
          </a:p>
        </p:txBody>
      </p:sp>
    </p:spTree>
    <p:extLst>
      <p:ext uri="{BB962C8B-B14F-4D97-AF65-F5344CB8AC3E}">
        <p14:creationId xmlns:p14="http://schemas.microsoft.com/office/powerpoint/2010/main" val="45733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a:t>
            </a:r>
            <a:r>
              <a:rPr lang="en-US" baseline="0"/>
              <a:t> no time limits at any point of the process. </a:t>
            </a:r>
          </a:p>
          <a:p>
            <a:endParaRPr lang="en-US" baseline="0"/>
          </a:p>
          <a:p>
            <a:r>
              <a:rPr lang="en-US" baseline="0"/>
              <a:t>Given the multiple factors and activities that feed into each of these phases, there are many opportunities for input and significant delays to occur.</a:t>
            </a:r>
          </a:p>
          <a:p>
            <a:endParaRPr lang="en-US"/>
          </a:p>
        </p:txBody>
      </p:sp>
      <p:sp>
        <p:nvSpPr>
          <p:cNvPr id="4" name="Slide Number Placeholder 3"/>
          <p:cNvSpPr>
            <a:spLocks noGrp="1"/>
          </p:cNvSpPr>
          <p:nvPr>
            <p:ph type="sldNum" sz="quarter" idx="10"/>
          </p:nvPr>
        </p:nvSpPr>
        <p:spPr/>
        <p:txBody>
          <a:bodyPr/>
          <a:lstStyle/>
          <a:p>
            <a:fld id="{64C0EE3D-A471-B844-8AD2-6DA61AB277AC}" type="slidenum">
              <a:rPr lang="en-US" smtClean="0"/>
              <a:t>7</a:t>
            </a:fld>
            <a:endParaRPr lang="en-US"/>
          </a:p>
        </p:txBody>
      </p:sp>
    </p:spTree>
    <p:extLst>
      <p:ext uri="{BB962C8B-B14F-4D97-AF65-F5344CB8AC3E}">
        <p14:creationId xmlns:p14="http://schemas.microsoft.com/office/powerpoint/2010/main" val="2372393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C0EE3D-A471-B844-8AD2-6DA61AB277AC}" type="slidenum">
              <a:rPr lang="en-US" smtClean="0"/>
              <a:t>8</a:t>
            </a:fld>
            <a:endParaRPr lang="en-US"/>
          </a:p>
        </p:txBody>
      </p:sp>
    </p:spTree>
    <p:extLst>
      <p:ext uri="{BB962C8B-B14F-4D97-AF65-F5344CB8AC3E}">
        <p14:creationId xmlns:p14="http://schemas.microsoft.com/office/powerpoint/2010/main" val="2033498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lower court nominations, the Senate Judiciary Committee</a:t>
            </a:r>
            <a:r>
              <a:rPr lang="en-US" baseline="0"/>
              <a:t> maintains a “blue slip” policy. This policy means that a senator, regardless of his/her party affiliation, is provided the courtesy of submitting a “blue slip” to signal support of a nominee from his/her state. </a:t>
            </a:r>
          </a:p>
          <a:p>
            <a:endParaRPr lang="en-US" baseline="0"/>
          </a:p>
          <a:p>
            <a:r>
              <a:rPr lang="en-US" baseline="0"/>
              <a:t>A senator opposed to a particular judicial nominee from her/his home state may decline to return a positive blue slip to the Committee or s/he may return a negative blue slip which would block the nominee from receiving a committee hearing or vote. </a:t>
            </a:r>
          </a:p>
          <a:p>
            <a:endParaRPr lang="en-US" baseline="0"/>
          </a:p>
          <a:p>
            <a:r>
              <a:rPr lang="en-US" baseline="0"/>
              <a:t>As part of fostering the “advice and consent” of the Senate, this policy tends to promote early consultation between the White House and the nominees’ home-state senators. </a:t>
            </a:r>
          </a:p>
          <a:p>
            <a:endParaRPr lang="en-US"/>
          </a:p>
        </p:txBody>
      </p:sp>
      <p:sp>
        <p:nvSpPr>
          <p:cNvPr id="4" name="Slide Number Placeholder 3"/>
          <p:cNvSpPr>
            <a:spLocks noGrp="1"/>
          </p:cNvSpPr>
          <p:nvPr>
            <p:ph type="sldNum" sz="quarter" idx="10"/>
          </p:nvPr>
        </p:nvSpPr>
        <p:spPr/>
        <p:txBody>
          <a:bodyPr/>
          <a:lstStyle/>
          <a:p>
            <a:fld id="{64C0EE3D-A471-B844-8AD2-6DA61AB277AC}" type="slidenum">
              <a:rPr lang="en-US" smtClean="0"/>
              <a:t>9</a:t>
            </a:fld>
            <a:endParaRPr lang="en-US"/>
          </a:p>
        </p:txBody>
      </p:sp>
    </p:spTree>
    <p:extLst>
      <p:ext uri="{BB962C8B-B14F-4D97-AF65-F5344CB8AC3E}">
        <p14:creationId xmlns:p14="http://schemas.microsoft.com/office/powerpoint/2010/main" val="13495598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5288" y="3429000"/>
            <a:ext cx="5829300" cy="387798"/>
          </a:xfrm>
        </p:spPr>
        <p:txBody>
          <a:bodyPr anchor="t" anchorCtr="0"/>
          <a:lstStyle>
            <a:lvl1pPr algn="l">
              <a:defRPr sz="2800"/>
            </a:lvl1pPr>
          </a:lstStyle>
          <a:p>
            <a:r>
              <a:rPr lang="en-US"/>
              <a:t>Click to edit Master title style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679" y="1909482"/>
            <a:ext cx="6149073" cy="1355733"/>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62242" y="0"/>
            <a:ext cx="5426712" cy="6858000"/>
          </a:xfrm>
          <a:prstGeom prst="rect">
            <a:avLst/>
          </a:prstGeom>
        </p:spPr>
      </p:pic>
    </p:spTree>
    <p:extLst>
      <p:ext uri="{BB962C8B-B14F-4D97-AF65-F5344CB8AC3E}">
        <p14:creationId xmlns:p14="http://schemas.microsoft.com/office/powerpoint/2010/main" val="1732658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D8C7F-8587-40E8-B60A-4687676AEC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92F64A-B2E0-41CD-996A-F51F481D23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53644B5-A0C0-4819-9E71-9FABD9EC1088}"/>
              </a:ext>
            </a:extLst>
          </p:cNvPr>
          <p:cNvSpPr>
            <a:spLocks noGrp="1"/>
          </p:cNvSpPr>
          <p:nvPr>
            <p:ph type="dt" sz="half" idx="10"/>
          </p:nvPr>
        </p:nvSpPr>
        <p:spPr/>
        <p:txBody>
          <a:bodyPr/>
          <a:lstStyle/>
          <a:p>
            <a:fld id="{5A8E471A-DFE5-44F0-AAEA-F7F7AFE24DDB}" type="datetimeFigureOut">
              <a:rPr lang="en-US" smtClean="0"/>
              <a:t>1/28/2019</a:t>
            </a:fld>
            <a:endParaRPr lang="en-US"/>
          </a:p>
        </p:txBody>
      </p:sp>
      <p:sp>
        <p:nvSpPr>
          <p:cNvPr id="5" name="Footer Placeholder 4">
            <a:extLst>
              <a:ext uri="{FF2B5EF4-FFF2-40B4-BE49-F238E27FC236}">
                <a16:creationId xmlns:a16="http://schemas.microsoft.com/office/drawing/2014/main" id="{45013661-A52F-45E8-942E-0BF411778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233A58-E71A-4B5D-B927-1327A30A378F}"/>
              </a:ext>
            </a:extLst>
          </p:cNvPr>
          <p:cNvSpPr>
            <a:spLocks noGrp="1"/>
          </p:cNvSpPr>
          <p:nvPr>
            <p:ph type="sldNum" sz="quarter" idx="12"/>
          </p:nvPr>
        </p:nvSpPr>
        <p:spPr/>
        <p:txBody>
          <a:bodyPr/>
          <a:lstStyle/>
          <a:p>
            <a:fld id="{2B0326E4-CBFB-47E1-A81C-D6F4C7CD7D24}" type="slidenum">
              <a:rPr lang="en-US" smtClean="0"/>
              <a:t>‹#›</a:t>
            </a:fld>
            <a:endParaRPr lang="en-US"/>
          </a:p>
        </p:txBody>
      </p:sp>
    </p:spTree>
    <p:extLst>
      <p:ext uri="{BB962C8B-B14F-4D97-AF65-F5344CB8AC3E}">
        <p14:creationId xmlns:p14="http://schemas.microsoft.com/office/powerpoint/2010/main" val="1778101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88136-3184-4064-B6E7-9DFC8111AB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9CDF27-01E3-4BF2-BAAC-CAC692AD386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AFCFFA-F7D2-4334-B5EF-B20898CC298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8206E2-3743-4F5C-A509-C8E99F0C8EA3}"/>
              </a:ext>
            </a:extLst>
          </p:cNvPr>
          <p:cNvSpPr>
            <a:spLocks noGrp="1"/>
          </p:cNvSpPr>
          <p:nvPr>
            <p:ph type="dt" sz="half" idx="10"/>
          </p:nvPr>
        </p:nvSpPr>
        <p:spPr/>
        <p:txBody>
          <a:bodyPr/>
          <a:lstStyle/>
          <a:p>
            <a:fld id="{5A8E471A-DFE5-44F0-AAEA-F7F7AFE24DDB}" type="datetimeFigureOut">
              <a:rPr lang="en-US" smtClean="0"/>
              <a:t>1/28/2019</a:t>
            </a:fld>
            <a:endParaRPr lang="en-US"/>
          </a:p>
        </p:txBody>
      </p:sp>
      <p:sp>
        <p:nvSpPr>
          <p:cNvPr id="6" name="Footer Placeholder 5">
            <a:extLst>
              <a:ext uri="{FF2B5EF4-FFF2-40B4-BE49-F238E27FC236}">
                <a16:creationId xmlns:a16="http://schemas.microsoft.com/office/drawing/2014/main" id="{4DD8680F-06DD-4422-835F-077924004B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705253-08DA-4239-B5D7-CD26D0E518E7}"/>
              </a:ext>
            </a:extLst>
          </p:cNvPr>
          <p:cNvSpPr>
            <a:spLocks noGrp="1"/>
          </p:cNvSpPr>
          <p:nvPr>
            <p:ph type="sldNum" sz="quarter" idx="12"/>
          </p:nvPr>
        </p:nvSpPr>
        <p:spPr/>
        <p:txBody>
          <a:bodyPr/>
          <a:lstStyle/>
          <a:p>
            <a:fld id="{2B0326E4-CBFB-47E1-A81C-D6F4C7CD7D24}" type="slidenum">
              <a:rPr lang="en-US" smtClean="0"/>
              <a:t>‹#›</a:t>
            </a:fld>
            <a:endParaRPr lang="en-US"/>
          </a:p>
        </p:txBody>
      </p:sp>
    </p:spTree>
    <p:extLst>
      <p:ext uri="{BB962C8B-B14F-4D97-AF65-F5344CB8AC3E}">
        <p14:creationId xmlns:p14="http://schemas.microsoft.com/office/powerpoint/2010/main" val="3987588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037BE-18CE-4E0F-9751-D0527E07C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A55DEC-2762-4779-9AB0-3CD73B7E27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0670095-EE71-4A93-8B2A-377EB4D83EC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C2ABF9-F1BF-4394-A328-1E66FD0938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7906C60-DE39-445B-9562-2FB8DC64A35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7094F-21C2-4790-A909-D35A9F894175}"/>
              </a:ext>
            </a:extLst>
          </p:cNvPr>
          <p:cNvSpPr>
            <a:spLocks noGrp="1"/>
          </p:cNvSpPr>
          <p:nvPr>
            <p:ph type="dt" sz="half" idx="10"/>
          </p:nvPr>
        </p:nvSpPr>
        <p:spPr/>
        <p:txBody>
          <a:bodyPr/>
          <a:lstStyle/>
          <a:p>
            <a:fld id="{5A8E471A-DFE5-44F0-AAEA-F7F7AFE24DDB}" type="datetimeFigureOut">
              <a:rPr lang="en-US" smtClean="0"/>
              <a:t>1/28/2019</a:t>
            </a:fld>
            <a:endParaRPr lang="en-US"/>
          </a:p>
        </p:txBody>
      </p:sp>
      <p:sp>
        <p:nvSpPr>
          <p:cNvPr id="8" name="Footer Placeholder 7">
            <a:extLst>
              <a:ext uri="{FF2B5EF4-FFF2-40B4-BE49-F238E27FC236}">
                <a16:creationId xmlns:a16="http://schemas.microsoft.com/office/drawing/2014/main" id="{336AB75E-B042-4BC7-B883-CB7E2F23B8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12DEAC-DE89-4B87-B388-334058D3D470}"/>
              </a:ext>
            </a:extLst>
          </p:cNvPr>
          <p:cNvSpPr>
            <a:spLocks noGrp="1"/>
          </p:cNvSpPr>
          <p:nvPr>
            <p:ph type="sldNum" sz="quarter" idx="12"/>
          </p:nvPr>
        </p:nvSpPr>
        <p:spPr/>
        <p:txBody>
          <a:bodyPr/>
          <a:lstStyle/>
          <a:p>
            <a:fld id="{2B0326E4-CBFB-47E1-A81C-D6F4C7CD7D24}" type="slidenum">
              <a:rPr lang="en-US" smtClean="0"/>
              <a:t>‹#›</a:t>
            </a:fld>
            <a:endParaRPr lang="en-US"/>
          </a:p>
        </p:txBody>
      </p:sp>
    </p:spTree>
    <p:extLst>
      <p:ext uri="{BB962C8B-B14F-4D97-AF65-F5344CB8AC3E}">
        <p14:creationId xmlns:p14="http://schemas.microsoft.com/office/powerpoint/2010/main" val="768424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E4AEB-1933-4BB0-8A1C-D0EFEDAC07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24EE36-FACD-4CF5-83A3-B301FA67B3DD}"/>
              </a:ext>
            </a:extLst>
          </p:cNvPr>
          <p:cNvSpPr>
            <a:spLocks noGrp="1"/>
          </p:cNvSpPr>
          <p:nvPr>
            <p:ph type="dt" sz="half" idx="10"/>
          </p:nvPr>
        </p:nvSpPr>
        <p:spPr/>
        <p:txBody>
          <a:bodyPr/>
          <a:lstStyle/>
          <a:p>
            <a:fld id="{5A8E471A-DFE5-44F0-AAEA-F7F7AFE24DDB}" type="datetimeFigureOut">
              <a:rPr lang="en-US" smtClean="0"/>
              <a:t>1/28/2019</a:t>
            </a:fld>
            <a:endParaRPr lang="en-US"/>
          </a:p>
        </p:txBody>
      </p:sp>
      <p:sp>
        <p:nvSpPr>
          <p:cNvPr id="4" name="Footer Placeholder 3">
            <a:extLst>
              <a:ext uri="{FF2B5EF4-FFF2-40B4-BE49-F238E27FC236}">
                <a16:creationId xmlns:a16="http://schemas.microsoft.com/office/drawing/2014/main" id="{2D4FDB07-EDE4-4EAF-8165-FCAB0C61E4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7AF48E-7370-487D-B49E-AEA5F33AAEF0}"/>
              </a:ext>
            </a:extLst>
          </p:cNvPr>
          <p:cNvSpPr>
            <a:spLocks noGrp="1"/>
          </p:cNvSpPr>
          <p:nvPr>
            <p:ph type="sldNum" sz="quarter" idx="12"/>
          </p:nvPr>
        </p:nvSpPr>
        <p:spPr/>
        <p:txBody>
          <a:bodyPr/>
          <a:lstStyle/>
          <a:p>
            <a:fld id="{2B0326E4-CBFB-47E1-A81C-D6F4C7CD7D24}" type="slidenum">
              <a:rPr lang="en-US" smtClean="0"/>
              <a:t>‹#›</a:t>
            </a:fld>
            <a:endParaRPr lang="en-US"/>
          </a:p>
        </p:txBody>
      </p:sp>
    </p:spTree>
    <p:extLst>
      <p:ext uri="{BB962C8B-B14F-4D97-AF65-F5344CB8AC3E}">
        <p14:creationId xmlns:p14="http://schemas.microsoft.com/office/powerpoint/2010/main" val="3521673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AF2B89-C043-4D65-A868-056C24795AB7}"/>
              </a:ext>
            </a:extLst>
          </p:cNvPr>
          <p:cNvSpPr>
            <a:spLocks noGrp="1"/>
          </p:cNvSpPr>
          <p:nvPr>
            <p:ph type="dt" sz="half" idx="10"/>
          </p:nvPr>
        </p:nvSpPr>
        <p:spPr/>
        <p:txBody>
          <a:bodyPr/>
          <a:lstStyle/>
          <a:p>
            <a:fld id="{5A8E471A-DFE5-44F0-AAEA-F7F7AFE24DDB}" type="datetimeFigureOut">
              <a:rPr lang="en-US" smtClean="0"/>
              <a:t>1/28/2019</a:t>
            </a:fld>
            <a:endParaRPr lang="en-US"/>
          </a:p>
        </p:txBody>
      </p:sp>
      <p:sp>
        <p:nvSpPr>
          <p:cNvPr id="3" name="Footer Placeholder 2">
            <a:extLst>
              <a:ext uri="{FF2B5EF4-FFF2-40B4-BE49-F238E27FC236}">
                <a16:creationId xmlns:a16="http://schemas.microsoft.com/office/drawing/2014/main" id="{3774BAB0-B88C-4FF6-9C09-40EF7C23F9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0478FE-4784-450F-AA0A-A396B29A0EF2}"/>
              </a:ext>
            </a:extLst>
          </p:cNvPr>
          <p:cNvSpPr>
            <a:spLocks noGrp="1"/>
          </p:cNvSpPr>
          <p:nvPr>
            <p:ph type="sldNum" sz="quarter" idx="12"/>
          </p:nvPr>
        </p:nvSpPr>
        <p:spPr/>
        <p:txBody>
          <a:bodyPr/>
          <a:lstStyle/>
          <a:p>
            <a:fld id="{2B0326E4-CBFB-47E1-A81C-D6F4C7CD7D24}" type="slidenum">
              <a:rPr lang="en-US" smtClean="0"/>
              <a:t>‹#›</a:t>
            </a:fld>
            <a:endParaRPr lang="en-US"/>
          </a:p>
        </p:txBody>
      </p:sp>
    </p:spTree>
    <p:extLst>
      <p:ext uri="{BB962C8B-B14F-4D97-AF65-F5344CB8AC3E}">
        <p14:creationId xmlns:p14="http://schemas.microsoft.com/office/powerpoint/2010/main" val="2429840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E95E9-41A7-46C7-B21A-5BC7CE0085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D8C0E-023A-45BF-A5A6-E413CB1C36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289076-8A3F-4E07-B563-0ED0C87F0B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A786FF1-EF3F-4FFE-98CB-88FE58EC8510}"/>
              </a:ext>
            </a:extLst>
          </p:cNvPr>
          <p:cNvSpPr>
            <a:spLocks noGrp="1"/>
          </p:cNvSpPr>
          <p:nvPr>
            <p:ph type="dt" sz="half" idx="10"/>
          </p:nvPr>
        </p:nvSpPr>
        <p:spPr/>
        <p:txBody>
          <a:bodyPr/>
          <a:lstStyle/>
          <a:p>
            <a:fld id="{5A8E471A-DFE5-44F0-AAEA-F7F7AFE24DDB}" type="datetimeFigureOut">
              <a:rPr lang="en-US" smtClean="0"/>
              <a:t>1/28/2019</a:t>
            </a:fld>
            <a:endParaRPr lang="en-US"/>
          </a:p>
        </p:txBody>
      </p:sp>
      <p:sp>
        <p:nvSpPr>
          <p:cNvPr id="6" name="Footer Placeholder 5">
            <a:extLst>
              <a:ext uri="{FF2B5EF4-FFF2-40B4-BE49-F238E27FC236}">
                <a16:creationId xmlns:a16="http://schemas.microsoft.com/office/drawing/2014/main" id="{99ECEF4C-6806-4DD6-9D92-A4B7BE99A7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848FC7-F816-4038-84F7-B8E5B3E9B039}"/>
              </a:ext>
            </a:extLst>
          </p:cNvPr>
          <p:cNvSpPr>
            <a:spLocks noGrp="1"/>
          </p:cNvSpPr>
          <p:nvPr>
            <p:ph type="sldNum" sz="quarter" idx="12"/>
          </p:nvPr>
        </p:nvSpPr>
        <p:spPr/>
        <p:txBody>
          <a:bodyPr/>
          <a:lstStyle/>
          <a:p>
            <a:fld id="{2B0326E4-CBFB-47E1-A81C-D6F4C7CD7D24}" type="slidenum">
              <a:rPr lang="en-US" smtClean="0"/>
              <a:t>‹#›</a:t>
            </a:fld>
            <a:endParaRPr lang="en-US"/>
          </a:p>
        </p:txBody>
      </p:sp>
    </p:spTree>
    <p:extLst>
      <p:ext uri="{BB962C8B-B14F-4D97-AF65-F5344CB8AC3E}">
        <p14:creationId xmlns:p14="http://schemas.microsoft.com/office/powerpoint/2010/main" val="3770350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AD740-1DD6-4AF2-8984-68E780513C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8A2DC6-0078-46D6-A763-7A00A941D0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6201E2-6DA9-45BF-8FA6-56980605B6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6D2B19C-371D-49C9-AA79-429C325A15AE}"/>
              </a:ext>
            </a:extLst>
          </p:cNvPr>
          <p:cNvSpPr>
            <a:spLocks noGrp="1"/>
          </p:cNvSpPr>
          <p:nvPr>
            <p:ph type="dt" sz="half" idx="10"/>
          </p:nvPr>
        </p:nvSpPr>
        <p:spPr/>
        <p:txBody>
          <a:bodyPr/>
          <a:lstStyle/>
          <a:p>
            <a:fld id="{5A8E471A-DFE5-44F0-AAEA-F7F7AFE24DDB}" type="datetimeFigureOut">
              <a:rPr lang="en-US" smtClean="0"/>
              <a:t>1/28/2019</a:t>
            </a:fld>
            <a:endParaRPr lang="en-US"/>
          </a:p>
        </p:txBody>
      </p:sp>
      <p:sp>
        <p:nvSpPr>
          <p:cNvPr id="6" name="Footer Placeholder 5">
            <a:extLst>
              <a:ext uri="{FF2B5EF4-FFF2-40B4-BE49-F238E27FC236}">
                <a16:creationId xmlns:a16="http://schemas.microsoft.com/office/drawing/2014/main" id="{3C7181FF-B449-44FD-B98C-0D59ABED12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69DBB-FA4F-49B9-811D-6B485934FF13}"/>
              </a:ext>
            </a:extLst>
          </p:cNvPr>
          <p:cNvSpPr>
            <a:spLocks noGrp="1"/>
          </p:cNvSpPr>
          <p:nvPr>
            <p:ph type="sldNum" sz="quarter" idx="12"/>
          </p:nvPr>
        </p:nvSpPr>
        <p:spPr/>
        <p:txBody>
          <a:bodyPr/>
          <a:lstStyle/>
          <a:p>
            <a:fld id="{2B0326E4-CBFB-47E1-A81C-D6F4C7CD7D24}" type="slidenum">
              <a:rPr lang="en-US" smtClean="0"/>
              <a:t>‹#›</a:t>
            </a:fld>
            <a:endParaRPr lang="en-US"/>
          </a:p>
        </p:txBody>
      </p:sp>
    </p:spTree>
    <p:extLst>
      <p:ext uri="{BB962C8B-B14F-4D97-AF65-F5344CB8AC3E}">
        <p14:creationId xmlns:p14="http://schemas.microsoft.com/office/powerpoint/2010/main" val="3942309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095E3-005A-432A-AF0E-E34B26BE0D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9EDFF4-F07A-419F-8154-451F71C4204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F36599-D1EE-40DE-A913-D2A67C8DE172}"/>
              </a:ext>
            </a:extLst>
          </p:cNvPr>
          <p:cNvSpPr>
            <a:spLocks noGrp="1"/>
          </p:cNvSpPr>
          <p:nvPr>
            <p:ph type="dt" sz="half" idx="10"/>
          </p:nvPr>
        </p:nvSpPr>
        <p:spPr/>
        <p:txBody>
          <a:bodyPr/>
          <a:lstStyle/>
          <a:p>
            <a:fld id="{5A8E471A-DFE5-44F0-AAEA-F7F7AFE24DDB}" type="datetimeFigureOut">
              <a:rPr lang="en-US" smtClean="0"/>
              <a:t>1/28/2019</a:t>
            </a:fld>
            <a:endParaRPr lang="en-US"/>
          </a:p>
        </p:txBody>
      </p:sp>
      <p:sp>
        <p:nvSpPr>
          <p:cNvPr id="5" name="Footer Placeholder 4">
            <a:extLst>
              <a:ext uri="{FF2B5EF4-FFF2-40B4-BE49-F238E27FC236}">
                <a16:creationId xmlns:a16="http://schemas.microsoft.com/office/drawing/2014/main" id="{F8F49EB9-62E7-4CCC-9B25-BED89DB246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08223E-2F6D-49AA-8610-858828FEF991}"/>
              </a:ext>
            </a:extLst>
          </p:cNvPr>
          <p:cNvSpPr>
            <a:spLocks noGrp="1"/>
          </p:cNvSpPr>
          <p:nvPr>
            <p:ph type="sldNum" sz="quarter" idx="12"/>
          </p:nvPr>
        </p:nvSpPr>
        <p:spPr/>
        <p:txBody>
          <a:bodyPr/>
          <a:lstStyle/>
          <a:p>
            <a:fld id="{2B0326E4-CBFB-47E1-A81C-D6F4C7CD7D24}" type="slidenum">
              <a:rPr lang="en-US" smtClean="0"/>
              <a:t>‹#›</a:t>
            </a:fld>
            <a:endParaRPr lang="en-US"/>
          </a:p>
        </p:txBody>
      </p:sp>
    </p:spTree>
    <p:extLst>
      <p:ext uri="{BB962C8B-B14F-4D97-AF65-F5344CB8AC3E}">
        <p14:creationId xmlns:p14="http://schemas.microsoft.com/office/powerpoint/2010/main" val="1420524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4A13EC-2443-459E-943E-F8626B7E05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D2E5FA-95A1-4671-BD42-47C3253264E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40685-2A2B-481F-BE8D-482EE1BD395D}"/>
              </a:ext>
            </a:extLst>
          </p:cNvPr>
          <p:cNvSpPr>
            <a:spLocks noGrp="1"/>
          </p:cNvSpPr>
          <p:nvPr>
            <p:ph type="dt" sz="half" idx="10"/>
          </p:nvPr>
        </p:nvSpPr>
        <p:spPr/>
        <p:txBody>
          <a:bodyPr/>
          <a:lstStyle/>
          <a:p>
            <a:fld id="{5A8E471A-DFE5-44F0-AAEA-F7F7AFE24DDB}" type="datetimeFigureOut">
              <a:rPr lang="en-US" smtClean="0"/>
              <a:t>1/28/2019</a:t>
            </a:fld>
            <a:endParaRPr lang="en-US"/>
          </a:p>
        </p:txBody>
      </p:sp>
      <p:sp>
        <p:nvSpPr>
          <p:cNvPr id="5" name="Footer Placeholder 4">
            <a:extLst>
              <a:ext uri="{FF2B5EF4-FFF2-40B4-BE49-F238E27FC236}">
                <a16:creationId xmlns:a16="http://schemas.microsoft.com/office/drawing/2014/main" id="{BD59AA59-129F-401D-9A9B-74CF306E99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E4D75-DA66-45D5-BACF-E47A26F30469}"/>
              </a:ext>
            </a:extLst>
          </p:cNvPr>
          <p:cNvSpPr>
            <a:spLocks noGrp="1"/>
          </p:cNvSpPr>
          <p:nvPr>
            <p:ph type="sldNum" sz="quarter" idx="12"/>
          </p:nvPr>
        </p:nvSpPr>
        <p:spPr/>
        <p:txBody>
          <a:bodyPr/>
          <a:lstStyle/>
          <a:p>
            <a:fld id="{2B0326E4-CBFB-47E1-A81C-D6F4C7CD7D24}" type="slidenum">
              <a:rPr lang="en-US" smtClean="0"/>
              <a:t>‹#›</a:t>
            </a:fld>
            <a:endParaRPr lang="en-US"/>
          </a:p>
        </p:txBody>
      </p:sp>
    </p:spTree>
    <p:extLst>
      <p:ext uri="{BB962C8B-B14F-4D97-AF65-F5344CB8AC3E}">
        <p14:creationId xmlns:p14="http://schemas.microsoft.com/office/powerpoint/2010/main" val="7506426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5288" y="3429000"/>
            <a:ext cx="5829300" cy="387798"/>
          </a:xfrm>
        </p:spPr>
        <p:txBody>
          <a:bodyPr anchor="t" anchorCtr="0"/>
          <a:lstStyle>
            <a:lvl1pPr algn="l">
              <a:defRPr sz="2800"/>
            </a:lvl1pPr>
          </a:lstStyle>
          <a:p>
            <a:r>
              <a:rPr lang="en-US"/>
              <a:t>Click to edit Master title style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679" y="1909482"/>
            <a:ext cx="6149073" cy="1355733"/>
          </a:xfrm>
          <a:prstGeom prst="rect">
            <a:avLst/>
          </a:prstGeom>
        </p:spPr>
      </p:pic>
      <p:pic>
        <p:nvPicPr>
          <p:cNvPr id="8" name="Picture 7">
            <a:extLst>
              <a:ext uri="{FF2B5EF4-FFF2-40B4-BE49-F238E27FC236}">
                <a16:creationId xmlns:a16="http://schemas.microsoft.com/office/drawing/2014/main" id="{BC7A46C7-F3E0-4003-8ACE-4C3670AB5AC0}"/>
              </a:ext>
            </a:extLst>
          </p:cNvPr>
          <p:cNvPicPr>
            <a:picLocks noChangeAspect="1"/>
          </p:cNvPicPr>
          <p:nvPr userDrawn="1"/>
        </p:nvPicPr>
        <p:blipFill>
          <a:blip r:embed="rId3"/>
          <a:stretch>
            <a:fillRect/>
          </a:stretch>
        </p:blipFill>
        <p:spPr>
          <a:xfrm>
            <a:off x="1524" y="0"/>
            <a:ext cx="12188952" cy="6858000"/>
          </a:xfrm>
          <a:prstGeom prst="rect">
            <a:avLst/>
          </a:prstGeom>
        </p:spPr>
      </p:pic>
    </p:spTree>
    <p:extLst>
      <p:ext uri="{BB962C8B-B14F-4D97-AF65-F5344CB8AC3E}">
        <p14:creationId xmlns:p14="http://schemas.microsoft.com/office/powerpoint/2010/main" val="446199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419100" y="1228165"/>
            <a:ext cx="7734300" cy="18297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9" name="Footer Placeholder 4"/>
          <p:cNvSpPr>
            <a:spLocks noGrp="1"/>
          </p:cNvSpPr>
          <p:nvPr>
            <p:ph type="ftr" sz="quarter" idx="3"/>
          </p:nvPr>
        </p:nvSpPr>
        <p:spPr>
          <a:xfrm>
            <a:off x="8284383" y="6356350"/>
            <a:ext cx="3312459" cy="501650"/>
          </a:xfrm>
          <a:prstGeom prst="rect">
            <a:avLst/>
          </a:prstGeom>
        </p:spPr>
        <p:txBody>
          <a:bodyPr vert="horz" lIns="91440" tIns="45720" rIns="91440" bIns="45720" rtlCol="0" anchor="ctr"/>
          <a:lstStyle>
            <a:lvl1pPr algn="r">
              <a:defRPr sz="1200">
                <a:solidFill>
                  <a:schemeClr val="bg2"/>
                </a:solidFill>
              </a:defRPr>
            </a:lvl1pPr>
          </a:lstStyle>
          <a:p>
            <a:r>
              <a:rPr lang="en-US"/>
              <a:t>Presentation Name   |</a:t>
            </a:r>
          </a:p>
        </p:txBody>
      </p:sp>
      <p:sp>
        <p:nvSpPr>
          <p:cNvPr id="10" name="Slide Number Placeholder 5"/>
          <p:cNvSpPr>
            <a:spLocks noGrp="1"/>
          </p:cNvSpPr>
          <p:nvPr>
            <p:ph type="sldNum" sz="quarter" idx="4"/>
          </p:nvPr>
        </p:nvSpPr>
        <p:spPr>
          <a:xfrm>
            <a:off x="11609294" y="6356350"/>
            <a:ext cx="578475" cy="501650"/>
          </a:xfrm>
          <a:prstGeom prst="rect">
            <a:avLst/>
          </a:prstGeom>
        </p:spPr>
        <p:txBody>
          <a:bodyPr vert="horz" lIns="91440" tIns="45720" rIns="91440" bIns="45720" rtlCol="0" anchor="ctr"/>
          <a:lstStyle>
            <a:lvl1pPr algn="l">
              <a:defRPr sz="1200">
                <a:solidFill>
                  <a:schemeClr val="bg2"/>
                </a:solidFill>
              </a:defRPr>
            </a:lvl1pPr>
          </a:lstStyle>
          <a:p>
            <a:fld id="{C41C68F5-B6C8-894A-975B-74022677E404}" type="slidenum">
              <a:rPr lang="en-US" smtClean="0"/>
              <a:pPr/>
              <a:t>‹#›</a:t>
            </a:fld>
            <a:endParaRPr lang="en-US"/>
          </a:p>
        </p:txBody>
      </p:sp>
    </p:spTree>
    <p:extLst>
      <p:ext uri="{BB962C8B-B14F-4D97-AF65-F5344CB8AC3E}">
        <p14:creationId xmlns:p14="http://schemas.microsoft.com/office/powerpoint/2010/main" val="915173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72282" y="1"/>
            <a:ext cx="3119719" cy="6858000"/>
          </a:xfrm>
          <a:prstGeom prst="rect">
            <a:avLst/>
          </a:prstGeom>
        </p:spPr>
      </p:pic>
      <p:sp>
        <p:nvSpPr>
          <p:cNvPr id="2" name="Title 1"/>
          <p:cNvSpPr>
            <a:spLocks noGrp="1"/>
          </p:cNvSpPr>
          <p:nvPr>
            <p:ph type="title" hasCustomPrompt="1"/>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9100" y="6162020"/>
            <a:ext cx="2252836" cy="496700"/>
          </a:xfrm>
          <a:prstGeom prst="rect">
            <a:avLst/>
          </a:prstGeom>
        </p:spPr>
      </p:pic>
      <p:cxnSp>
        <p:nvCxnSpPr>
          <p:cNvPr id="7" name="Straight Connector 6"/>
          <p:cNvCxnSpPr/>
          <p:nvPr userDrawn="1"/>
        </p:nvCxnSpPr>
        <p:spPr>
          <a:xfrm>
            <a:off x="419100" y="968188"/>
            <a:ext cx="117729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3"/>
          </p:nvPr>
        </p:nvSpPr>
        <p:spPr>
          <a:xfrm>
            <a:off x="419100" y="1228166"/>
            <a:ext cx="8867775" cy="45360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p:cNvSpPr>
            <a:spLocks noGrp="1"/>
          </p:cNvSpPr>
          <p:nvPr>
            <p:ph type="ftr" sz="quarter" idx="3"/>
          </p:nvPr>
        </p:nvSpPr>
        <p:spPr>
          <a:xfrm>
            <a:off x="8284383" y="6356350"/>
            <a:ext cx="3312459" cy="501650"/>
          </a:xfrm>
          <a:prstGeom prst="rect">
            <a:avLst/>
          </a:prstGeom>
        </p:spPr>
        <p:txBody>
          <a:bodyPr vert="horz" lIns="91440" tIns="45720" rIns="91440" bIns="45720" rtlCol="0" anchor="ctr"/>
          <a:lstStyle>
            <a:lvl1pPr algn="r">
              <a:defRPr sz="1200">
                <a:solidFill>
                  <a:schemeClr val="bg2"/>
                </a:solidFill>
              </a:defRPr>
            </a:lvl1pPr>
          </a:lstStyle>
          <a:p>
            <a:r>
              <a:rPr lang="en-US"/>
              <a:t>Presentation Name   |</a:t>
            </a:r>
          </a:p>
        </p:txBody>
      </p:sp>
      <p:sp>
        <p:nvSpPr>
          <p:cNvPr id="12" name="Slide Number Placeholder 5"/>
          <p:cNvSpPr>
            <a:spLocks noGrp="1"/>
          </p:cNvSpPr>
          <p:nvPr>
            <p:ph type="sldNum" sz="quarter" idx="4"/>
          </p:nvPr>
        </p:nvSpPr>
        <p:spPr>
          <a:xfrm>
            <a:off x="11609294" y="6356350"/>
            <a:ext cx="578475" cy="501650"/>
          </a:xfrm>
          <a:prstGeom prst="rect">
            <a:avLst/>
          </a:prstGeom>
        </p:spPr>
        <p:txBody>
          <a:bodyPr vert="horz" lIns="91440" tIns="45720" rIns="91440" bIns="45720" rtlCol="0" anchor="ctr"/>
          <a:lstStyle>
            <a:lvl1pPr algn="l">
              <a:defRPr sz="1200">
                <a:solidFill>
                  <a:schemeClr val="bg2"/>
                </a:solidFill>
              </a:defRPr>
            </a:lvl1pPr>
          </a:lstStyle>
          <a:p>
            <a:fld id="{C41C68F5-B6C8-894A-975B-74022677E404}" type="slidenum">
              <a:rPr lang="en-US" smtClean="0"/>
              <a:pPr/>
              <a:t>‹#›</a:t>
            </a:fld>
            <a:endParaRPr lang="en-US"/>
          </a:p>
        </p:txBody>
      </p:sp>
    </p:spTree>
    <p:extLst>
      <p:ext uri="{BB962C8B-B14F-4D97-AF65-F5344CB8AC3E}">
        <p14:creationId xmlns:p14="http://schemas.microsoft.com/office/powerpoint/2010/main" val="1320469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7" name="Text Placeholder 6"/>
          <p:cNvSpPr>
            <a:spLocks noGrp="1"/>
          </p:cNvSpPr>
          <p:nvPr>
            <p:ph type="body" sz="quarter" idx="13"/>
          </p:nvPr>
        </p:nvSpPr>
        <p:spPr>
          <a:xfrm>
            <a:off x="419100" y="1237129"/>
            <a:ext cx="10394326" cy="45810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100" y="6162020"/>
            <a:ext cx="2252836" cy="496700"/>
          </a:xfrm>
          <a:prstGeom prst="rect">
            <a:avLst/>
          </a:prstGeom>
        </p:spPr>
      </p:pic>
      <p:cxnSp>
        <p:nvCxnSpPr>
          <p:cNvPr id="9" name="Straight Connector 8"/>
          <p:cNvCxnSpPr/>
          <p:nvPr userDrawn="1"/>
        </p:nvCxnSpPr>
        <p:spPr>
          <a:xfrm>
            <a:off x="419100" y="968188"/>
            <a:ext cx="117729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3"/>
          </p:nvPr>
        </p:nvSpPr>
        <p:spPr>
          <a:xfrm>
            <a:off x="8284383" y="6356350"/>
            <a:ext cx="3312459" cy="501650"/>
          </a:xfrm>
          <a:prstGeom prst="rect">
            <a:avLst/>
          </a:prstGeom>
        </p:spPr>
        <p:txBody>
          <a:bodyPr vert="horz" lIns="91440" tIns="45720" rIns="91440" bIns="45720" rtlCol="0" anchor="ctr"/>
          <a:lstStyle>
            <a:lvl1pPr algn="r">
              <a:defRPr sz="1200">
                <a:solidFill>
                  <a:schemeClr val="accent1"/>
                </a:solidFill>
              </a:defRPr>
            </a:lvl1pPr>
          </a:lstStyle>
          <a:p>
            <a:r>
              <a:rPr lang="en-US"/>
              <a:t>Presentation Name   |</a:t>
            </a:r>
          </a:p>
        </p:txBody>
      </p:sp>
      <p:sp>
        <p:nvSpPr>
          <p:cNvPr id="11" name="Slide Number Placeholder 5"/>
          <p:cNvSpPr>
            <a:spLocks noGrp="1"/>
          </p:cNvSpPr>
          <p:nvPr>
            <p:ph type="sldNum" sz="quarter" idx="4"/>
          </p:nvPr>
        </p:nvSpPr>
        <p:spPr>
          <a:xfrm>
            <a:off x="11609294" y="6356350"/>
            <a:ext cx="578475" cy="501650"/>
          </a:xfrm>
          <a:prstGeom prst="rect">
            <a:avLst/>
          </a:prstGeom>
        </p:spPr>
        <p:txBody>
          <a:bodyPr vert="horz" lIns="91440" tIns="45720" rIns="91440" bIns="45720" rtlCol="0" anchor="ctr"/>
          <a:lstStyle>
            <a:lvl1pPr algn="l">
              <a:defRPr sz="1200">
                <a:solidFill>
                  <a:schemeClr val="accent1"/>
                </a:solidFill>
              </a:defRPr>
            </a:lvl1pPr>
          </a:lstStyle>
          <a:p>
            <a:fld id="{C41C68F5-B6C8-894A-975B-74022677E404}" type="slidenum">
              <a:rPr lang="en-US" smtClean="0"/>
              <a:pPr/>
              <a:t>‹#›</a:t>
            </a:fld>
            <a:endParaRPr lang="en-US"/>
          </a:p>
        </p:txBody>
      </p:sp>
    </p:spTree>
    <p:extLst>
      <p:ext uri="{BB962C8B-B14F-4D97-AF65-F5344CB8AC3E}">
        <p14:creationId xmlns:p14="http://schemas.microsoft.com/office/powerpoint/2010/main" val="1548506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1140" y="0"/>
            <a:ext cx="4360860" cy="6858000"/>
          </a:xfrm>
          <a:prstGeom prst="rect">
            <a:avLst/>
          </a:prstGeom>
        </p:spPr>
      </p:pic>
      <p:sp>
        <p:nvSpPr>
          <p:cNvPr id="8" name="Title 7"/>
          <p:cNvSpPr>
            <a:spLocks noGrp="1"/>
          </p:cNvSpPr>
          <p:nvPr>
            <p:ph type="title" hasCustomPrompt="1"/>
          </p:nvPr>
        </p:nvSpPr>
        <p:spPr/>
        <p:txBody>
          <a:bodyPr/>
          <a:lstStyle>
            <a:lvl1pPr>
              <a:defRPr b="0"/>
            </a:lvl1pPr>
          </a:lstStyle>
          <a:p>
            <a:r>
              <a:rPr lang="en-US"/>
              <a:t>Click To Edit Master Title Style</a:t>
            </a:r>
          </a:p>
        </p:txBody>
      </p:sp>
      <p:pic>
        <p:nvPicPr>
          <p:cNvPr id="10" name="Picture 9"/>
          <p:cNvPicPr>
            <a:picLocks noChangeAspect="1"/>
          </p:cNvPicPr>
          <p:nvPr userDrawn="1"/>
        </p:nvPicPr>
        <p:blipFill>
          <a:blip r:embed="rId3">
            <a:alphaModFix amt="70000"/>
            <a:extLst>
              <a:ext uri="{28A0092B-C50C-407E-A947-70E740481C1C}">
                <a14:useLocalDpi xmlns:a14="http://schemas.microsoft.com/office/drawing/2010/main" val="0"/>
              </a:ext>
            </a:extLst>
          </a:blip>
          <a:stretch>
            <a:fillRect/>
          </a:stretch>
        </p:blipFill>
        <p:spPr>
          <a:xfrm>
            <a:off x="9123056" y="5862916"/>
            <a:ext cx="2517285" cy="555005"/>
          </a:xfrm>
          <a:prstGeom prst="rect">
            <a:avLst/>
          </a:prstGeom>
        </p:spPr>
      </p:pic>
      <p:sp>
        <p:nvSpPr>
          <p:cNvPr id="12" name="Text Placeholder 11"/>
          <p:cNvSpPr>
            <a:spLocks noGrp="1"/>
          </p:cNvSpPr>
          <p:nvPr>
            <p:ph type="body" sz="quarter" idx="10"/>
          </p:nvPr>
        </p:nvSpPr>
        <p:spPr>
          <a:xfrm>
            <a:off x="419100" y="1228164"/>
            <a:ext cx="7658100" cy="41328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12"/>
          <p:cNvSpPr>
            <a:spLocks noGrp="1"/>
          </p:cNvSpPr>
          <p:nvPr>
            <p:ph type="dt" sz="half" idx="11"/>
          </p:nvPr>
        </p:nvSpPr>
        <p:spPr/>
        <p:txBody>
          <a:bodyPr/>
          <a:lstStyle/>
          <a:p>
            <a:endParaRPr lang="en-US"/>
          </a:p>
        </p:txBody>
      </p:sp>
      <p:sp>
        <p:nvSpPr>
          <p:cNvPr id="14" name="Footer Placeholder 13"/>
          <p:cNvSpPr>
            <a:spLocks noGrp="1"/>
          </p:cNvSpPr>
          <p:nvPr>
            <p:ph type="ftr" sz="quarter" idx="12"/>
          </p:nvPr>
        </p:nvSpPr>
        <p:spPr>
          <a:xfrm>
            <a:off x="423512" y="6356350"/>
            <a:ext cx="5477575" cy="365125"/>
          </a:xfrm>
        </p:spPr>
        <p:txBody>
          <a:bodyPr lIns="0" rIns="0"/>
          <a:lstStyle>
            <a:lvl1pPr algn="l">
              <a:defRPr>
                <a:solidFill>
                  <a:schemeClr val="accent1"/>
                </a:solidFill>
              </a:defRPr>
            </a:lvl1pPr>
          </a:lstStyle>
          <a:p>
            <a:r>
              <a:rPr lang="en-US"/>
              <a:t>Presentation Name</a:t>
            </a:r>
          </a:p>
        </p:txBody>
      </p:sp>
      <p:sp>
        <p:nvSpPr>
          <p:cNvPr id="15" name="Slide Number Placeholder 14"/>
          <p:cNvSpPr>
            <a:spLocks noGrp="1"/>
          </p:cNvSpPr>
          <p:nvPr>
            <p:ph type="sldNum" sz="quarter" idx="13"/>
          </p:nvPr>
        </p:nvSpPr>
        <p:spPr>
          <a:xfrm>
            <a:off x="7602070" y="7381735"/>
            <a:ext cx="1253069" cy="365125"/>
          </a:xfrm>
        </p:spPr>
        <p:txBody>
          <a:bodyPr/>
          <a:lstStyle/>
          <a:p>
            <a:fld id="{C41C68F5-B6C8-894A-975B-74022677E404}" type="slidenum">
              <a:rPr lang="en-US" smtClean="0"/>
              <a:pPr/>
              <a:t>‹#›</a:t>
            </a:fld>
            <a:endParaRPr lang="en-US"/>
          </a:p>
        </p:txBody>
      </p:sp>
    </p:spTree>
    <p:extLst>
      <p:ext uri="{BB962C8B-B14F-4D97-AF65-F5344CB8AC3E}">
        <p14:creationId xmlns:p14="http://schemas.microsoft.com/office/powerpoint/2010/main" val="1035067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lum bright="70000" contrast="-70000"/>
            <a:alphaModFix amt="16000"/>
          </a:blip>
          <a:stretch>
            <a:fillRect/>
          </a:stretch>
        </p:blipFill>
        <p:spPr>
          <a:xfrm>
            <a:off x="0" y="1044015"/>
            <a:ext cx="12192000" cy="3263900"/>
          </a:xfrm>
          <a:prstGeom prst="rect">
            <a:avLst/>
          </a:prstGeom>
        </p:spPr>
      </p:pic>
      <p:sp>
        <p:nvSpPr>
          <p:cNvPr id="2" name="Title 1"/>
          <p:cNvSpPr>
            <a:spLocks noGrp="1"/>
          </p:cNvSpPr>
          <p:nvPr>
            <p:ph type="title" hasCustomPrompt="1"/>
          </p:nvPr>
        </p:nvSpPr>
        <p:spPr>
          <a:xfrm>
            <a:off x="553571" y="5241077"/>
            <a:ext cx="10515600" cy="443198"/>
          </a:xfrm>
        </p:spPr>
        <p:txBody>
          <a:bodyPr/>
          <a:lstStyle>
            <a:lvl1pPr>
              <a:defRPr>
                <a:solidFill>
                  <a:schemeClr val="bg2"/>
                </a:solidFill>
              </a:defRPr>
            </a:lvl1p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a:xfrm>
            <a:off x="4289611" y="7503833"/>
            <a:ext cx="3186954" cy="365125"/>
          </a:xfrm>
        </p:spPr>
        <p:txBody>
          <a:bodyPr/>
          <a:lstStyle/>
          <a:p>
            <a:endParaRPr lang="en-US"/>
          </a:p>
        </p:txBody>
      </p:sp>
      <p:sp>
        <p:nvSpPr>
          <p:cNvPr id="5" name="Slide Number Placeholder 4"/>
          <p:cNvSpPr>
            <a:spLocks noGrp="1"/>
          </p:cNvSpPr>
          <p:nvPr>
            <p:ph type="sldNum" sz="quarter" idx="12"/>
          </p:nvPr>
        </p:nvSpPr>
        <p:spPr>
          <a:xfrm>
            <a:off x="7602070" y="7503833"/>
            <a:ext cx="1253069" cy="365125"/>
          </a:xfrm>
        </p:spPr>
        <p:txBody>
          <a:bodyPr/>
          <a:lstStyle/>
          <a:p>
            <a:fld id="{C41C68F5-B6C8-894A-975B-74022677E404}" type="slidenum">
              <a:rPr lang="en-US" smtClean="0"/>
              <a:t>‹#›</a:t>
            </a:fld>
            <a:endParaRPr lang="en-US"/>
          </a:p>
        </p:txBody>
      </p:sp>
    </p:spTree>
    <p:extLst>
      <p:ext uri="{BB962C8B-B14F-4D97-AF65-F5344CB8AC3E}">
        <p14:creationId xmlns:p14="http://schemas.microsoft.com/office/powerpoint/2010/main" val="764034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088776"/>
            <a:ext cx="12192000" cy="443198"/>
          </a:xfrm>
        </p:spPr>
        <p:txBody>
          <a:bodyPr/>
          <a:lstStyle>
            <a:lvl1pPr algn="ctr">
              <a:defRPr>
                <a:solidFill>
                  <a:schemeClr val="accent1"/>
                </a:solidFill>
              </a:defRPr>
            </a:lvl1p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a:xfrm>
            <a:off x="8284383" y="7253008"/>
            <a:ext cx="3312459" cy="501650"/>
          </a:xfrm>
        </p:spPr>
        <p:txBody>
          <a:bodyPr/>
          <a:lstStyle/>
          <a:p>
            <a:r>
              <a:rPr lang="en-US"/>
              <a:t>Presentation Name   |</a:t>
            </a:r>
          </a:p>
        </p:txBody>
      </p:sp>
      <p:sp>
        <p:nvSpPr>
          <p:cNvPr id="5" name="Slide Number Placeholder 4"/>
          <p:cNvSpPr>
            <a:spLocks noGrp="1"/>
          </p:cNvSpPr>
          <p:nvPr>
            <p:ph type="sldNum" sz="quarter" idx="12"/>
          </p:nvPr>
        </p:nvSpPr>
        <p:spPr>
          <a:xfrm>
            <a:off x="11609294" y="7253008"/>
            <a:ext cx="578475" cy="501650"/>
          </a:xfrm>
        </p:spPr>
        <p:txBody>
          <a:bodyPr/>
          <a:lstStyle/>
          <a:p>
            <a:fld id="{C41C68F5-B6C8-894A-975B-74022677E404}" type="slidenum">
              <a:rPr lang="en-US" smtClean="0"/>
              <a:pPr/>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33423" y="4733365"/>
            <a:ext cx="3325156" cy="733122"/>
          </a:xfrm>
          <a:prstGeom prst="rect">
            <a:avLst/>
          </a:prstGeom>
        </p:spPr>
      </p:pic>
      <p:sp>
        <p:nvSpPr>
          <p:cNvPr id="7" name="TextBox 6"/>
          <p:cNvSpPr txBox="1"/>
          <p:nvPr userDrawn="1"/>
        </p:nvSpPr>
        <p:spPr>
          <a:xfrm>
            <a:off x="1" y="5773270"/>
            <a:ext cx="12192000" cy="584775"/>
          </a:xfrm>
          <a:prstGeom prst="rect">
            <a:avLst/>
          </a:prstGeom>
          <a:noFill/>
        </p:spPr>
        <p:txBody>
          <a:bodyPr wrap="square" rtlCol="0">
            <a:spAutoFit/>
          </a:bodyPr>
          <a:lstStyle/>
          <a:p>
            <a:pPr algn="ctr"/>
            <a:r>
              <a:rPr lang="de-DE" sz="1600">
                <a:solidFill>
                  <a:schemeClr val="accent1"/>
                </a:solidFill>
              </a:rPr>
              <a:t>1899 L Street NW, Suite 200  </a:t>
            </a:r>
            <a:r>
              <a:rPr lang="de-DE" sz="1600">
                <a:solidFill>
                  <a:schemeClr val="accent2"/>
                </a:solidFill>
              </a:rPr>
              <a:t>|</a:t>
            </a:r>
            <a:r>
              <a:rPr lang="de-DE" sz="1600">
                <a:solidFill>
                  <a:schemeClr val="accent1"/>
                </a:solidFill>
              </a:rPr>
              <a:t>  Washington, DC 20036</a:t>
            </a:r>
          </a:p>
          <a:p>
            <a:pPr algn="ctr"/>
            <a:r>
              <a:rPr lang="de-DE" sz="1600">
                <a:solidFill>
                  <a:schemeClr val="accent1"/>
                </a:solidFill>
              </a:rPr>
              <a:t> 202.393.6181  </a:t>
            </a:r>
            <a:r>
              <a:rPr lang="de-DE" sz="1600">
                <a:solidFill>
                  <a:schemeClr val="accent2"/>
                </a:solidFill>
              </a:rPr>
              <a:t>|</a:t>
            </a:r>
            <a:r>
              <a:rPr lang="de-DE" sz="1600">
                <a:solidFill>
                  <a:schemeClr val="accent1"/>
                </a:solidFill>
              </a:rPr>
              <a:t>  </a:t>
            </a:r>
            <a:r>
              <a:rPr lang="de-DE" sz="1600" err="1">
                <a:solidFill>
                  <a:schemeClr val="accent1"/>
                </a:solidFill>
              </a:rPr>
              <a:t>info@acslaw.org</a:t>
            </a:r>
            <a:r>
              <a:rPr lang="de-DE" sz="1600">
                <a:solidFill>
                  <a:schemeClr val="accent1"/>
                </a:solidFill>
              </a:rPr>
              <a:t>  </a:t>
            </a:r>
            <a:r>
              <a:rPr lang="de-DE" sz="1600">
                <a:solidFill>
                  <a:schemeClr val="accent2"/>
                </a:solidFill>
              </a:rPr>
              <a:t>|</a:t>
            </a:r>
            <a:r>
              <a:rPr lang="de-DE" sz="1600">
                <a:solidFill>
                  <a:schemeClr val="accent1"/>
                </a:solidFill>
              </a:rPr>
              <a:t>  </a:t>
            </a:r>
            <a:r>
              <a:rPr lang="de-DE" sz="1600" err="1">
                <a:solidFill>
                  <a:schemeClr val="accent1"/>
                </a:solidFill>
              </a:rPr>
              <a:t>acslaw.org</a:t>
            </a:r>
            <a:endParaRPr lang="de-DE" sz="1600">
              <a:solidFill>
                <a:schemeClr val="accent1"/>
              </a:solidFill>
            </a:endParaRPr>
          </a:p>
        </p:txBody>
      </p:sp>
    </p:spTree>
    <p:extLst>
      <p:ext uri="{BB962C8B-B14F-4D97-AF65-F5344CB8AC3E}">
        <p14:creationId xmlns:p14="http://schemas.microsoft.com/office/powerpoint/2010/main" val="133700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1AA07-C41A-461C-97D9-F143207837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5E3755-0899-499D-B8C3-8D0E924656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759AA1-EBDD-4C97-A127-3E5EA1F87A26}"/>
              </a:ext>
            </a:extLst>
          </p:cNvPr>
          <p:cNvSpPr>
            <a:spLocks noGrp="1"/>
          </p:cNvSpPr>
          <p:nvPr>
            <p:ph type="dt" sz="half" idx="10"/>
          </p:nvPr>
        </p:nvSpPr>
        <p:spPr/>
        <p:txBody>
          <a:bodyPr/>
          <a:lstStyle/>
          <a:p>
            <a:fld id="{5A8E471A-DFE5-44F0-AAEA-F7F7AFE24DDB}" type="datetimeFigureOut">
              <a:rPr lang="en-US" smtClean="0"/>
              <a:t>1/28/2019</a:t>
            </a:fld>
            <a:endParaRPr lang="en-US"/>
          </a:p>
        </p:txBody>
      </p:sp>
      <p:sp>
        <p:nvSpPr>
          <p:cNvPr id="5" name="Footer Placeholder 4">
            <a:extLst>
              <a:ext uri="{FF2B5EF4-FFF2-40B4-BE49-F238E27FC236}">
                <a16:creationId xmlns:a16="http://schemas.microsoft.com/office/drawing/2014/main" id="{3F3A89DE-8DA3-43A7-9F42-7C01BFB2B4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AF5519-8180-4DF7-BC21-07CD09DF7FAC}"/>
              </a:ext>
            </a:extLst>
          </p:cNvPr>
          <p:cNvSpPr>
            <a:spLocks noGrp="1"/>
          </p:cNvSpPr>
          <p:nvPr>
            <p:ph type="sldNum" sz="quarter" idx="12"/>
          </p:nvPr>
        </p:nvSpPr>
        <p:spPr/>
        <p:txBody>
          <a:bodyPr/>
          <a:lstStyle/>
          <a:p>
            <a:fld id="{2B0326E4-CBFB-47E1-A81C-D6F4C7CD7D24}" type="slidenum">
              <a:rPr lang="en-US" smtClean="0"/>
              <a:t>‹#›</a:t>
            </a:fld>
            <a:endParaRPr lang="en-US"/>
          </a:p>
        </p:txBody>
      </p:sp>
    </p:spTree>
    <p:extLst>
      <p:ext uri="{BB962C8B-B14F-4D97-AF65-F5344CB8AC3E}">
        <p14:creationId xmlns:p14="http://schemas.microsoft.com/office/powerpoint/2010/main" val="1439882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C4CA4-D287-486F-AFDB-588F035581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81199A-882D-426C-AE49-7849FF9F747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FCF53-A7F7-48CA-BB9C-7396742E3262}"/>
              </a:ext>
            </a:extLst>
          </p:cNvPr>
          <p:cNvSpPr>
            <a:spLocks noGrp="1"/>
          </p:cNvSpPr>
          <p:nvPr>
            <p:ph type="dt" sz="half" idx="10"/>
          </p:nvPr>
        </p:nvSpPr>
        <p:spPr/>
        <p:txBody>
          <a:bodyPr/>
          <a:lstStyle/>
          <a:p>
            <a:fld id="{5A8E471A-DFE5-44F0-AAEA-F7F7AFE24DDB}" type="datetimeFigureOut">
              <a:rPr lang="en-US" smtClean="0"/>
              <a:t>1/28/2019</a:t>
            </a:fld>
            <a:endParaRPr lang="en-US"/>
          </a:p>
        </p:txBody>
      </p:sp>
      <p:sp>
        <p:nvSpPr>
          <p:cNvPr id="5" name="Footer Placeholder 4">
            <a:extLst>
              <a:ext uri="{FF2B5EF4-FFF2-40B4-BE49-F238E27FC236}">
                <a16:creationId xmlns:a16="http://schemas.microsoft.com/office/drawing/2014/main" id="{19DAA86A-3684-4B9E-A8E6-45EDE4482F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98AC2A-4B80-4429-93DB-683E3AA73D80}"/>
              </a:ext>
            </a:extLst>
          </p:cNvPr>
          <p:cNvSpPr>
            <a:spLocks noGrp="1"/>
          </p:cNvSpPr>
          <p:nvPr>
            <p:ph type="sldNum" sz="quarter" idx="12"/>
          </p:nvPr>
        </p:nvSpPr>
        <p:spPr/>
        <p:txBody>
          <a:bodyPr/>
          <a:lstStyle/>
          <a:p>
            <a:fld id="{2B0326E4-CBFB-47E1-A81C-D6F4C7CD7D24}" type="slidenum">
              <a:rPr lang="en-US" smtClean="0"/>
              <a:t>‹#›</a:t>
            </a:fld>
            <a:endParaRPr lang="en-US"/>
          </a:p>
        </p:txBody>
      </p:sp>
    </p:spTree>
    <p:extLst>
      <p:ext uri="{BB962C8B-B14F-4D97-AF65-F5344CB8AC3E}">
        <p14:creationId xmlns:p14="http://schemas.microsoft.com/office/powerpoint/2010/main" val="3715863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178304" y="0"/>
            <a:ext cx="4013696" cy="6858000"/>
          </a:xfrm>
          <a:prstGeom prst="rect">
            <a:avLst/>
          </a:prstGeom>
        </p:spPr>
      </p:pic>
      <p:sp>
        <p:nvSpPr>
          <p:cNvPr id="2" name="Title Placeholder 1"/>
          <p:cNvSpPr>
            <a:spLocks noGrp="1"/>
          </p:cNvSpPr>
          <p:nvPr>
            <p:ph type="title"/>
          </p:nvPr>
        </p:nvSpPr>
        <p:spPr>
          <a:xfrm>
            <a:off x="419100" y="457200"/>
            <a:ext cx="10515600" cy="443198"/>
          </a:xfrm>
          <a:prstGeom prst="rect">
            <a:avLst/>
          </a:prstGeom>
        </p:spPr>
        <p:txBody>
          <a:bodyPr vert="horz" lIns="0" tIns="0" rIns="0" bIns="0" rtlCol="0" anchor="ctr">
            <a:spAutoFit/>
          </a:bodyPr>
          <a:lstStyle/>
          <a:p>
            <a:r>
              <a:rPr lang="en-US"/>
              <a:t>Click To Edit Master Title Style</a:t>
            </a:r>
          </a:p>
        </p:txBody>
      </p:sp>
      <p:sp>
        <p:nvSpPr>
          <p:cNvPr id="3" name="Text Placeholder 2"/>
          <p:cNvSpPr>
            <a:spLocks noGrp="1"/>
          </p:cNvSpPr>
          <p:nvPr>
            <p:ph type="body" idx="1"/>
          </p:nvPr>
        </p:nvSpPr>
        <p:spPr>
          <a:xfrm>
            <a:off x="419100" y="1305672"/>
            <a:ext cx="7734300" cy="153067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19100" y="750383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8284383" y="6356350"/>
            <a:ext cx="3312459" cy="501650"/>
          </a:xfrm>
          <a:prstGeom prst="rect">
            <a:avLst/>
          </a:prstGeom>
        </p:spPr>
        <p:txBody>
          <a:bodyPr vert="horz" lIns="91440" tIns="45720" rIns="91440" bIns="45720" rtlCol="0" anchor="ctr"/>
          <a:lstStyle>
            <a:lvl1pPr algn="r">
              <a:defRPr sz="1200">
                <a:solidFill>
                  <a:schemeClr val="bg2"/>
                </a:solidFill>
              </a:defRPr>
            </a:lvl1pPr>
          </a:lstStyle>
          <a:p>
            <a:r>
              <a:rPr lang="en-US"/>
              <a:t>Presentation Name   |</a:t>
            </a:r>
          </a:p>
        </p:txBody>
      </p:sp>
      <p:sp>
        <p:nvSpPr>
          <p:cNvPr id="6" name="Slide Number Placeholder 5"/>
          <p:cNvSpPr>
            <a:spLocks noGrp="1"/>
          </p:cNvSpPr>
          <p:nvPr>
            <p:ph type="sldNum" sz="quarter" idx="4"/>
          </p:nvPr>
        </p:nvSpPr>
        <p:spPr>
          <a:xfrm>
            <a:off x="11609294" y="6356350"/>
            <a:ext cx="578475" cy="501650"/>
          </a:xfrm>
          <a:prstGeom prst="rect">
            <a:avLst/>
          </a:prstGeom>
        </p:spPr>
        <p:txBody>
          <a:bodyPr vert="horz" lIns="91440" tIns="45720" rIns="91440" bIns="45720" rtlCol="0" anchor="ctr"/>
          <a:lstStyle>
            <a:lvl1pPr algn="l">
              <a:defRPr sz="1200">
                <a:solidFill>
                  <a:schemeClr val="bg2"/>
                </a:solidFill>
              </a:defRPr>
            </a:lvl1pPr>
          </a:lstStyle>
          <a:p>
            <a:fld id="{C41C68F5-B6C8-894A-975B-74022677E404}" type="slidenum">
              <a:rPr lang="en-US" smtClean="0"/>
              <a:pPr/>
              <a:t>‹#›</a:t>
            </a:fld>
            <a:endParaRPr lang="en-US"/>
          </a:p>
        </p:txBody>
      </p:sp>
      <p:cxnSp>
        <p:nvCxnSpPr>
          <p:cNvPr id="8" name="Straight Connector 7"/>
          <p:cNvCxnSpPr/>
          <p:nvPr userDrawn="1"/>
        </p:nvCxnSpPr>
        <p:spPr>
          <a:xfrm>
            <a:off x="419100" y="968188"/>
            <a:ext cx="117729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19100" y="6162020"/>
            <a:ext cx="2252836" cy="496700"/>
          </a:xfrm>
          <a:prstGeom prst="rect">
            <a:avLst/>
          </a:prstGeom>
        </p:spPr>
      </p:pic>
    </p:spTree>
    <p:extLst>
      <p:ext uri="{BB962C8B-B14F-4D97-AF65-F5344CB8AC3E}">
        <p14:creationId xmlns:p14="http://schemas.microsoft.com/office/powerpoint/2010/main" val="20661952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5" r:id="rId4"/>
    <p:sldLayoutId id="2147483651" r:id="rId5"/>
    <p:sldLayoutId id="2147483654" r:id="rId6"/>
    <p:sldLayoutId id="2147483657" r:id="rId7"/>
  </p:sldLayoutIdLst>
  <p:hf hdr="0" dt="0"/>
  <p:txStyles>
    <p:titleStyle>
      <a:lvl1pPr algn="l" defTabSz="914400" rtl="0" eaLnBrk="1" latinLnBrk="0" hangingPunct="1">
        <a:lnSpc>
          <a:spcPct val="90000"/>
        </a:lnSpc>
        <a:spcBef>
          <a:spcPct val="0"/>
        </a:spcBef>
        <a:buNone/>
        <a:defRPr sz="3200" kern="1200">
          <a:solidFill>
            <a:schemeClr val="accent2"/>
          </a:solidFill>
          <a:latin typeface="Tahoma" charset="0"/>
          <a:ea typeface="Tahoma" charset="0"/>
          <a:cs typeface="Tahoma" charset="0"/>
        </a:defRPr>
      </a:lvl1pPr>
    </p:titleStyle>
    <p:bodyStyle>
      <a:lvl1pPr marL="0" indent="0" algn="l" defTabSz="914400" rtl="0" eaLnBrk="1" latinLnBrk="0" hangingPunct="1">
        <a:lnSpc>
          <a:spcPct val="90000"/>
        </a:lnSpc>
        <a:spcBef>
          <a:spcPts val="1000"/>
        </a:spcBef>
        <a:buFont typeface="Arial"/>
        <a:buNone/>
        <a:defRPr sz="2400" kern="1200">
          <a:solidFill>
            <a:schemeClr val="tx2"/>
          </a:solidFill>
          <a:latin typeface="Palatino" charset="0"/>
          <a:ea typeface="Palatino" charset="0"/>
          <a:cs typeface="Palatino" charset="0"/>
        </a:defRPr>
      </a:lvl1pPr>
      <a:lvl2pPr marL="685800" indent="-228600" algn="l" defTabSz="914400" rtl="0" eaLnBrk="1" latinLnBrk="0" hangingPunct="1">
        <a:lnSpc>
          <a:spcPct val="90000"/>
        </a:lnSpc>
        <a:spcBef>
          <a:spcPts val="500"/>
        </a:spcBef>
        <a:buFont typeface="Arial"/>
        <a:buChar char="•"/>
        <a:defRPr sz="2000" kern="1200">
          <a:solidFill>
            <a:schemeClr val="tx2"/>
          </a:solidFill>
          <a:latin typeface="Palatino" charset="0"/>
          <a:ea typeface="Palatino" charset="0"/>
          <a:cs typeface="Palatino" charset="0"/>
        </a:defRPr>
      </a:lvl2pPr>
      <a:lvl3pPr marL="1143000" indent="-228600" algn="l" defTabSz="914400" rtl="0" eaLnBrk="1" latinLnBrk="0" hangingPunct="1">
        <a:lnSpc>
          <a:spcPct val="90000"/>
        </a:lnSpc>
        <a:spcBef>
          <a:spcPts val="500"/>
        </a:spcBef>
        <a:buFont typeface="Arial"/>
        <a:buChar char="•"/>
        <a:defRPr sz="1800" kern="1200">
          <a:solidFill>
            <a:schemeClr val="tx2"/>
          </a:solidFill>
          <a:latin typeface="Palatino" charset="0"/>
          <a:ea typeface="Palatino" charset="0"/>
          <a:cs typeface="Palatino" charset="0"/>
        </a:defRPr>
      </a:lvl3pPr>
      <a:lvl4pPr marL="1600200" indent="-228600" algn="l" defTabSz="914400" rtl="0" eaLnBrk="1" latinLnBrk="0" hangingPunct="1">
        <a:lnSpc>
          <a:spcPct val="90000"/>
        </a:lnSpc>
        <a:spcBef>
          <a:spcPts val="500"/>
        </a:spcBef>
        <a:buFont typeface="Arial"/>
        <a:buChar char="•"/>
        <a:defRPr sz="1600" kern="1200">
          <a:solidFill>
            <a:schemeClr val="tx2"/>
          </a:solidFill>
          <a:latin typeface="Palatino" charset="0"/>
          <a:ea typeface="Palatino" charset="0"/>
          <a:cs typeface="Palatino" charset="0"/>
        </a:defRPr>
      </a:lvl4pPr>
      <a:lvl5pPr marL="2057400" indent="-228600" algn="l" defTabSz="914400" rtl="0" eaLnBrk="1" latinLnBrk="0" hangingPunct="1">
        <a:lnSpc>
          <a:spcPct val="90000"/>
        </a:lnSpc>
        <a:spcBef>
          <a:spcPts val="500"/>
        </a:spcBef>
        <a:buFont typeface="Arial"/>
        <a:buChar char="•"/>
        <a:defRPr sz="1400" kern="1200">
          <a:solidFill>
            <a:schemeClr val="tx2"/>
          </a:solidFill>
          <a:latin typeface="Palatino" charset="0"/>
          <a:ea typeface="Palatino" charset="0"/>
          <a:cs typeface="Palatin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8">
          <p15:clr>
            <a:srgbClr val="F26B43"/>
          </p15:clr>
        </p15:guide>
        <p15:guide id="2" pos="2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E2C590-A8DF-448C-B2CE-913FF8A02C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0484AA-DCED-489D-AB4A-4DBA7DDBC3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31FB5-2D11-490A-8A0E-D720F532A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8E471A-DFE5-44F0-AAEA-F7F7AFE24DDB}" type="datetimeFigureOut">
              <a:rPr lang="en-US" smtClean="0"/>
              <a:t>1/28/2019</a:t>
            </a:fld>
            <a:endParaRPr lang="en-US"/>
          </a:p>
        </p:txBody>
      </p:sp>
      <p:sp>
        <p:nvSpPr>
          <p:cNvPr id="5" name="Footer Placeholder 4">
            <a:extLst>
              <a:ext uri="{FF2B5EF4-FFF2-40B4-BE49-F238E27FC236}">
                <a16:creationId xmlns:a16="http://schemas.microsoft.com/office/drawing/2014/main" id="{6D585D22-2827-4F77-8E31-7EC14288ED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991822-B673-44D6-8F02-A03C4F6BF3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326E4-CBFB-47E1-A81C-D6F4C7CD7D24}" type="slidenum">
              <a:rPr lang="en-US" smtClean="0"/>
              <a:t>‹#›</a:t>
            </a:fld>
            <a:endParaRPr lang="en-US"/>
          </a:p>
        </p:txBody>
      </p:sp>
    </p:spTree>
    <p:extLst>
      <p:ext uri="{BB962C8B-B14F-4D97-AF65-F5344CB8AC3E}">
        <p14:creationId xmlns:p14="http://schemas.microsoft.com/office/powerpoint/2010/main" val="3243430244"/>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18.jpeg"/><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17" Type="http://schemas.openxmlformats.org/officeDocument/2006/relationships/image" Target="../media/image22.jpeg"/><Relationship Id="rId2" Type="http://schemas.openxmlformats.org/officeDocument/2006/relationships/notesSlide" Target="../notesSlides/notesSlide14.xml"/><Relationship Id="rId16" Type="http://schemas.openxmlformats.org/officeDocument/2006/relationships/image" Target="../media/image21.jpeg"/><Relationship Id="rId1" Type="http://schemas.openxmlformats.org/officeDocument/2006/relationships/slideLayout" Target="../slideLayouts/slideLayout3.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5" Type="http://schemas.openxmlformats.org/officeDocument/2006/relationships/image" Target="../media/image20.jpeg"/><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image" Target="../media/image19.jpeg"/></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rockthevote.org/register-to-vote/"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www.ncsl.org/research/elections-and-campaigns/preregistration-for-young-voters.aspx"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www.judiciary.senate.gov" TargetMode="External"/><Relationship Id="rId3" Type="http://schemas.openxmlformats.org/officeDocument/2006/relationships/hyperlink" Target="http://www.acslaw.org" TargetMode="External"/><Relationship Id="rId7" Type="http://schemas.openxmlformats.org/officeDocument/2006/relationships/hyperlink" Target="http://www.uscourts.gov"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hyperlink" Target="https://www.constituteproject.org/" TargetMode="External"/><Relationship Id="rId5" Type="http://schemas.openxmlformats.org/officeDocument/2006/relationships/hyperlink" Target="http://constitutionalrights.constitutioncenter.org/" TargetMode="External"/><Relationship Id="rId4" Type="http://schemas.openxmlformats.org/officeDocument/2006/relationships/hyperlink" Target="http://www.acslaw.org/judicial-nominations"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1.jpg"/><Relationship Id="rId4" Type="http://schemas.openxmlformats.org/officeDocument/2006/relationships/diagramLayout" Target="../diagrams/layout2.xml"/><Relationship Id="rId9" Type="http://schemas.openxmlformats.org/officeDocument/2006/relationships/image" Target="../media/image10.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5287" y="3429000"/>
            <a:ext cx="6522665" cy="387798"/>
          </a:xfrm>
        </p:spPr>
        <p:txBody>
          <a:bodyPr>
            <a:normAutofit fontScale="90000"/>
          </a:bodyPr>
          <a:lstStyle/>
          <a:p>
            <a:r>
              <a:rPr lang="en-US" dirty="0">
                <a:solidFill>
                  <a:srgbClr val="C00000"/>
                </a:solidFill>
                <a:latin typeface="Tahoma"/>
                <a:ea typeface="Tahoma"/>
                <a:cs typeface="Tahoma"/>
              </a:rPr>
              <a:t>Love Our Constitution |  February 2019</a:t>
            </a:r>
            <a:endParaRPr lang="en-US"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18636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FED10-7FEF-40B6-8E1A-21DD817421AD}"/>
              </a:ext>
            </a:extLst>
          </p:cNvPr>
          <p:cNvSpPr>
            <a:spLocks noGrp="1"/>
          </p:cNvSpPr>
          <p:nvPr>
            <p:ph type="title"/>
          </p:nvPr>
        </p:nvSpPr>
        <p:spPr/>
        <p:txBody>
          <a:bodyPr/>
          <a:lstStyle/>
          <a:p>
            <a:r>
              <a:rPr lang="en-US"/>
              <a:t>Judicial Nominations Process</a:t>
            </a:r>
          </a:p>
        </p:txBody>
      </p:sp>
      <p:sp>
        <p:nvSpPr>
          <p:cNvPr id="3" name="Content Placeholder 2">
            <a:extLst>
              <a:ext uri="{FF2B5EF4-FFF2-40B4-BE49-F238E27FC236}">
                <a16:creationId xmlns:a16="http://schemas.microsoft.com/office/drawing/2014/main" id="{A2DBC40A-486E-4FF5-A801-CF634A5B77E0}"/>
              </a:ext>
            </a:extLst>
          </p:cNvPr>
          <p:cNvSpPr>
            <a:spLocks noGrp="1"/>
          </p:cNvSpPr>
          <p:nvPr>
            <p:ph type="body" sz="quarter" idx="13"/>
          </p:nvPr>
        </p:nvSpPr>
        <p:spPr>
          <a:xfrm>
            <a:off x="419100" y="1228165"/>
            <a:ext cx="8867775" cy="3006464"/>
          </a:xfrm>
        </p:spPr>
        <p:txBody>
          <a:bodyPr vert="horz" wrap="square" lIns="0" tIns="0" rIns="0" bIns="0" rtlCol="0" anchor="t">
            <a:spAutoFit/>
          </a:bodyPr>
          <a:lstStyle/>
          <a:p>
            <a:pPr algn="ctr"/>
            <a:endParaRPr lang="en-US" dirty="0">
              <a:solidFill>
                <a:schemeClr val="tx1"/>
              </a:solidFill>
            </a:endParaRPr>
          </a:p>
          <a:p>
            <a:pPr algn="ctr"/>
            <a:r>
              <a:rPr lang="en-US" sz="3200" b="1" dirty="0">
                <a:solidFill>
                  <a:schemeClr val="tx1"/>
                </a:solidFill>
                <a:latin typeface="Palatino"/>
              </a:rPr>
              <a:t>Nearly 20% of federal judgeships are currently vacant or will be soon.</a:t>
            </a:r>
            <a:endParaRPr lang="en-US" sz="3200" b="1" dirty="0">
              <a:solidFill>
                <a:schemeClr val="tx1"/>
              </a:solidFill>
            </a:endParaRPr>
          </a:p>
          <a:p>
            <a:pPr marL="342900" indent="-342900">
              <a:buFont typeface="Arial" panose="020B0604020202020204" pitchFamily="34" charset="0"/>
              <a:buChar char="•"/>
            </a:pPr>
            <a:endParaRPr lang="en-US" dirty="0">
              <a:solidFill>
                <a:schemeClr val="tx1"/>
              </a:solidFill>
            </a:endParaRPr>
          </a:p>
          <a:p>
            <a:pPr lvl="1" indent="0">
              <a:buNone/>
            </a:pPr>
            <a:r>
              <a:rPr lang="en-US" sz="2400" dirty="0">
                <a:solidFill>
                  <a:schemeClr val="tx1"/>
                </a:solidFill>
              </a:rPr>
              <a:t>As of January 1, 2019, there are:</a:t>
            </a:r>
          </a:p>
          <a:p>
            <a:pPr marL="1485900" lvl="2" indent="-342900">
              <a:buFont typeface="Arial" panose="020B0604020202020204" pitchFamily="34" charset="0"/>
              <a:buChar char="•"/>
            </a:pPr>
            <a:r>
              <a:rPr lang="en-US" sz="2400" dirty="0">
                <a:solidFill>
                  <a:schemeClr val="tx1"/>
                </a:solidFill>
              </a:rPr>
              <a:t>131 Current Vacancies</a:t>
            </a:r>
          </a:p>
          <a:p>
            <a:pPr marL="1485900" lvl="2" indent="-342900">
              <a:buFont typeface="Arial" panose="020B0604020202020204" pitchFamily="34" charset="0"/>
              <a:buChar char="•"/>
            </a:pPr>
            <a:r>
              <a:rPr lang="en-US" sz="2400" dirty="0">
                <a:solidFill>
                  <a:schemeClr val="tx1"/>
                </a:solidFill>
              </a:rPr>
              <a:t>18 Known Future Vacancies</a:t>
            </a:r>
          </a:p>
        </p:txBody>
      </p:sp>
      <p:sp>
        <p:nvSpPr>
          <p:cNvPr id="4" name="Footer Placeholder 3">
            <a:extLst>
              <a:ext uri="{FF2B5EF4-FFF2-40B4-BE49-F238E27FC236}">
                <a16:creationId xmlns:a16="http://schemas.microsoft.com/office/drawing/2014/main" id="{CC95F0A7-A9E0-420F-9DC0-3118295E03C1}"/>
              </a:ext>
            </a:extLst>
          </p:cNvPr>
          <p:cNvSpPr>
            <a:spLocks noGrp="1"/>
          </p:cNvSpPr>
          <p:nvPr>
            <p:ph type="ftr" sz="quarter" idx="3"/>
          </p:nvPr>
        </p:nvSpPr>
        <p:spPr/>
        <p:txBody>
          <a:bodyPr/>
          <a:lstStyle/>
          <a:p>
            <a:r>
              <a:rPr lang="en-US"/>
              <a:t>Love Our Constitution |</a:t>
            </a:r>
          </a:p>
        </p:txBody>
      </p:sp>
      <p:sp>
        <p:nvSpPr>
          <p:cNvPr id="5" name="Slide Number Placeholder 4">
            <a:extLst>
              <a:ext uri="{FF2B5EF4-FFF2-40B4-BE49-F238E27FC236}">
                <a16:creationId xmlns:a16="http://schemas.microsoft.com/office/drawing/2014/main" id="{A28E87CF-B1BA-400C-BFBC-9FFE2E59EFEB}"/>
              </a:ext>
            </a:extLst>
          </p:cNvPr>
          <p:cNvSpPr>
            <a:spLocks noGrp="1"/>
          </p:cNvSpPr>
          <p:nvPr>
            <p:ph type="sldNum" sz="quarter" idx="4"/>
          </p:nvPr>
        </p:nvSpPr>
        <p:spPr/>
        <p:txBody>
          <a:bodyPr/>
          <a:lstStyle/>
          <a:p>
            <a:fld id="{C41C68F5-B6C8-894A-975B-74022677E404}" type="slidenum">
              <a:rPr lang="en-US" smtClean="0"/>
              <a:pPr/>
              <a:t>10</a:t>
            </a:fld>
            <a:endParaRPr lang="en-US"/>
          </a:p>
        </p:txBody>
      </p:sp>
    </p:spTree>
    <p:extLst>
      <p:ext uri="{BB962C8B-B14F-4D97-AF65-F5344CB8AC3E}">
        <p14:creationId xmlns:p14="http://schemas.microsoft.com/office/powerpoint/2010/main" val="2363591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CF9E0-059E-414E-AA9E-295D20E77C42}"/>
              </a:ext>
            </a:extLst>
          </p:cNvPr>
          <p:cNvSpPr>
            <a:spLocks noGrp="1"/>
          </p:cNvSpPr>
          <p:nvPr>
            <p:ph type="title"/>
          </p:nvPr>
        </p:nvSpPr>
        <p:spPr/>
        <p:txBody>
          <a:bodyPr/>
          <a:lstStyle/>
          <a:p>
            <a:r>
              <a:rPr lang="en-US"/>
              <a:t>Process Breakdown</a:t>
            </a:r>
          </a:p>
        </p:txBody>
      </p:sp>
      <p:sp>
        <p:nvSpPr>
          <p:cNvPr id="4" name="Footer Placeholder 3">
            <a:extLst>
              <a:ext uri="{FF2B5EF4-FFF2-40B4-BE49-F238E27FC236}">
                <a16:creationId xmlns:a16="http://schemas.microsoft.com/office/drawing/2014/main" id="{41F2A772-1BD0-4B87-B057-25FBC168E625}"/>
              </a:ext>
            </a:extLst>
          </p:cNvPr>
          <p:cNvSpPr>
            <a:spLocks noGrp="1"/>
          </p:cNvSpPr>
          <p:nvPr>
            <p:ph type="ftr" sz="quarter" idx="3"/>
          </p:nvPr>
        </p:nvSpPr>
        <p:spPr/>
        <p:txBody>
          <a:bodyPr/>
          <a:lstStyle/>
          <a:p>
            <a:r>
              <a:rPr lang="en-US"/>
              <a:t>Love Our Constitution |</a:t>
            </a:r>
          </a:p>
        </p:txBody>
      </p:sp>
      <p:sp>
        <p:nvSpPr>
          <p:cNvPr id="5" name="Slide Number Placeholder 4">
            <a:extLst>
              <a:ext uri="{FF2B5EF4-FFF2-40B4-BE49-F238E27FC236}">
                <a16:creationId xmlns:a16="http://schemas.microsoft.com/office/drawing/2014/main" id="{08EACCB3-36AD-49C1-9BEA-FFBFE7E4B61A}"/>
              </a:ext>
            </a:extLst>
          </p:cNvPr>
          <p:cNvSpPr>
            <a:spLocks noGrp="1"/>
          </p:cNvSpPr>
          <p:nvPr>
            <p:ph type="sldNum" sz="quarter" idx="4"/>
          </p:nvPr>
        </p:nvSpPr>
        <p:spPr/>
        <p:txBody>
          <a:bodyPr/>
          <a:lstStyle/>
          <a:p>
            <a:fld id="{C41C68F5-B6C8-894A-975B-74022677E404}" type="slidenum">
              <a:rPr lang="en-US" smtClean="0"/>
              <a:pPr/>
              <a:t>11</a:t>
            </a:fld>
            <a:endParaRPr lang="en-US"/>
          </a:p>
        </p:txBody>
      </p:sp>
      <p:graphicFrame>
        <p:nvGraphicFramePr>
          <p:cNvPr id="6" name="Diagram 5">
            <a:extLst>
              <a:ext uri="{FF2B5EF4-FFF2-40B4-BE49-F238E27FC236}">
                <a16:creationId xmlns:a16="http://schemas.microsoft.com/office/drawing/2014/main" id="{C7CD895B-3E7B-4BC9-997A-605B358AC359}"/>
              </a:ext>
            </a:extLst>
          </p:cNvPr>
          <p:cNvGraphicFramePr/>
          <p:nvPr>
            <p:extLst>
              <p:ext uri="{D42A27DB-BD31-4B8C-83A1-F6EECF244321}">
                <p14:modId xmlns:p14="http://schemas.microsoft.com/office/powerpoint/2010/main" val="1767182152"/>
              </p:ext>
            </p:extLst>
          </p:nvPr>
        </p:nvGraphicFramePr>
        <p:xfrm>
          <a:off x="2051823" y="1633294"/>
          <a:ext cx="5859503" cy="39148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B01EB6A8-6470-4788-8A89-7316E8E7F80B}"/>
              </a:ext>
            </a:extLst>
          </p:cNvPr>
          <p:cNvSpPr txBox="1"/>
          <p:nvPr/>
        </p:nvSpPr>
        <p:spPr>
          <a:xfrm>
            <a:off x="6082080" y="5774608"/>
            <a:ext cx="1698478" cy="276999"/>
          </a:xfrm>
          <a:prstGeom prst="rect">
            <a:avLst/>
          </a:prstGeom>
          <a:noFill/>
        </p:spPr>
        <p:txBody>
          <a:bodyPr wrap="none" rtlCol="0">
            <a:spAutoFit/>
          </a:bodyPr>
          <a:lstStyle/>
          <a:p>
            <a:r>
              <a:rPr lang="en-US" sz="1200" i="1" dirty="0"/>
              <a:t>As of January 18, 2019</a:t>
            </a:r>
          </a:p>
        </p:txBody>
      </p:sp>
    </p:spTree>
    <p:extLst>
      <p:ext uri="{BB962C8B-B14F-4D97-AF65-F5344CB8AC3E}">
        <p14:creationId xmlns:p14="http://schemas.microsoft.com/office/powerpoint/2010/main" val="1405004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FBCCB-82BC-4FCA-9C6D-DB80FE0483C1}"/>
              </a:ext>
            </a:extLst>
          </p:cNvPr>
          <p:cNvSpPr>
            <a:spLocks noGrp="1"/>
          </p:cNvSpPr>
          <p:nvPr>
            <p:ph type="title"/>
          </p:nvPr>
        </p:nvSpPr>
        <p:spPr/>
        <p:txBody>
          <a:bodyPr/>
          <a:lstStyle/>
          <a:p>
            <a:r>
              <a:rPr lang="en-US"/>
              <a:t>Process Breakdown</a:t>
            </a:r>
          </a:p>
        </p:txBody>
      </p:sp>
      <p:sp>
        <p:nvSpPr>
          <p:cNvPr id="6" name="Text Placeholder 5">
            <a:extLst>
              <a:ext uri="{FF2B5EF4-FFF2-40B4-BE49-F238E27FC236}">
                <a16:creationId xmlns:a16="http://schemas.microsoft.com/office/drawing/2014/main" id="{BB0FB732-D6E2-42E0-9862-2A661F916DCD}"/>
              </a:ext>
            </a:extLst>
          </p:cNvPr>
          <p:cNvSpPr>
            <a:spLocks noGrp="1"/>
          </p:cNvSpPr>
          <p:nvPr>
            <p:ph type="body" sz="quarter" idx="13"/>
          </p:nvPr>
        </p:nvSpPr>
        <p:spPr>
          <a:xfrm>
            <a:off x="419100" y="1228166"/>
            <a:ext cx="8867775" cy="3376309"/>
          </a:xfrm>
        </p:spPr>
        <p:txBody>
          <a:bodyPr/>
          <a:lstStyle/>
          <a:p>
            <a:pPr marL="342900" indent="-342900">
              <a:buFont typeface="Arial" panose="020B0604020202020204" pitchFamily="34" charset="0"/>
              <a:buChar char="•"/>
            </a:pPr>
            <a:r>
              <a:rPr lang="en-US" dirty="0">
                <a:solidFill>
                  <a:schemeClr val="tx1"/>
                </a:solidFill>
              </a:rPr>
              <a:t>The Senate Republican Majority refused to consider Chief Judge Merrick Garland’s nomination to the U.S. Supreme Court.</a:t>
            </a:r>
          </a:p>
          <a:p>
            <a:pPr marL="342900" indent="-342900">
              <a:buFont typeface="Arial" panose="020B0604020202020204" pitchFamily="34" charset="0"/>
              <a:buChar char="•"/>
            </a:pPr>
            <a:r>
              <a:rPr lang="en-US" dirty="0">
                <a:solidFill>
                  <a:schemeClr val="tx1"/>
                </a:solidFill>
              </a:rPr>
              <a:t>They also refused to process nominees to fill more than 100 lower court vacancies. </a:t>
            </a:r>
          </a:p>
          <a:p>
            <a:pPr marL="342900" indent="-342900">
              <a:buFont typeface="Arial" panose="020B0604020202020204" pitchFamily="34" charset="0"/>
              <a:buChar char="•"/>
            </a:pPr>
            <a:r>
              <a:rPr lang="en-US" dirty="0">
                <a:solidFill>
                  <a:schemeClr val="tx1"/>
                </a:solidFill>
              </a:rPr>
              <a:t>During President Obama’s final 2 years, the Senate Republican Majority confirmed the fewest number of judges (22 in 2 years) since the Eisenhower Administration.</a:t>
            </a:r>
          </a:p>
          <a:p>
            <a:pPr marL="342900" indent="-342900">
              <a:buFont typeface="Arial" panose="020B0604020202020204" pitchFamily="34" charset="0"/>
              <a:buChar char="•"/>
            </a:pPr>
            <a:endParaRPr lang="en-US" dirty="0"/>
          </a:p>
        </p:txBody>
      </p:sp>
      <p:sp>
        <p:nvSpPr>
          <p:cNvPr id="4" name="Footer Placeholder 3">
            <a:extLst>
              <a:ext uri="{FF2B5EF4-FFF2-40B4-BE49-F238E27FC236}">
                <a16:creationId xmlns:a16="http://schemas.microsoft.com/office/drawing/2014/main" id="{F9CF172F-320E-4DD2-A4C1-05E26ECE8ED9}"/>
              </a:ext>
            </a:extLst>
          </p:cNvPr>
          <p:cNvSpPr>
            <a:spLocks noGrp="1"/>
          </p:cNvSpPr>
          <p:nvPr>
            <p:ph type="ftr" sz="quarter" idx="3"/>
          </p:nvPr>
        </p:nvSpPr>
        <p:spPr/>
        <p:txBody>
          <a:bodyPr/>
          <a:lstStyle/>
          <a:p>
            <a:r>
              <a:rPr lang="en-US"/>
              <a:t>Love Our Constitution |</a:t>
            </a:r>
          </a:p>
        </p:txBody>
      </p:sp>
      <p:sp>
        <p:nvSpPr>
          <p:cNvPr id="5" name="Slide Number Placeholder 4">
            <a:extLst>
              <a:ext uri="{FF2B5EF4-FFF2-40B4-BE49-F238E27FC236}">
                <a16:creationId xmlns:a16="http://schemas.microsoft.com/office/drawing/2014/main" id="{E3D4B8F6-9DAA-4E50-8FEE-860CC17E2942}"/>
              </a:ext>
            </a:extLst>
          </p:cNvPr>
          <p:cNvSpPr>
            <a:spLocks noGrp="1"/>
          </p:cNvSpPr>
          <p:nvPr>
            <p:ph type="sldNum" sz="quarter" idx="4"/>
          </p:nvPr>
        </p:nvSpPr>
        <p:spPr/>
        <p:txBody>
          <a:bodyPr/>
          <a:lstStyle/>
          <a:p>
            <a:fld id="{C41C68F5-B6C8-894A-975B-74022677E404}" type="slidenum">
              <a:rPr lang="en-US" smtClean="0"/>
              <a:pPr/>
              <a:t>12</a:t>
            </a:fld>
            <a:endParaRPr lang="en-US"/>
          </a:p>
        </p:txBody>
      </p:sp>
    </p:spTree>
    <p:extLst>
      <p:ext uri="{BB962C8B-B14F-4D97-AF65-F5344CB8AC3E}">
        <p14:creationId xmlns:p14="http://schemas.microsoft.com/office/powerpoint/2010/main" val="325335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1813C-D48A-0247-8D39-6169FE50F326}"/>
              </a:ext>
            </a:extLst>
          </p:cNvPr>
          <p:cNvSpPr>
            <a:spLocks noGrp="1"/>
          </p:cNvSpPr>
          <p:nvPr>
            <p:ph type="title"/>
          </p:nvPr>
        </p:nvSpPr>
        <p:spPr/>
        <p:txBody>
          <a:bodyPr/>
          <a:lstStyle/>
          <a:p>
            <a:r>
              <a:rPr lang="en-US"/>
              <a:t>Process Breakdown</a:t>
            </a:r>
          </a:p>
        </p:txBody>
      </p:sp>
      <p:sp>
        <p:nvSpPr>
          <p:cNvPr id="3" name="Text Placeholder 2">
            <a:extLst>
              <a:ext uri="{FF2B5EF4-FFF2-40B4-BE49-F238E27FC236}">
                <a16:creationId xmlns:a16="http://schemas.microsoft.com/office/drawing/2014/main" id="{006ED788-2B01-0E4D-BCD8-51808111AFF6}"/>
              </a:ext>
            </a:extLst>
          </p:cNvPr>
          <p:cNvSpPr>
            <a:spLocks noGrp="1"/>
          </p:cNvSpPr>
          <p:nvPr>
            <p:ph type="body" sz="quarter" idx="13"/>
          </p:nvPr>
        </p:nvSpPr>
        <p:spPr>
          <a:xfrm>
            <a:off x="419100" y="1228166"/>
            <a:ext cx="8867775" cy="1595309"/>
          </a:xfrm>
        </p:spPr>
        <p:txBody>
          <a:bodyPr/>
          <a:lstStyle/>
          <a:p>
            <a:r>
              <a:rPr lang="en-US" dirty="0">
                <a:solidFill>
                  <a:schemeClr val="tx1"/>
                </a:solidFill>
              </a:rPr>
              <a:t>During the 2016 election, then-candidate Trump promised to: </a:t>
            </a:r>
          </a:p>
          <a:p>
            <a:pPr marL="342900" indent="-342900">
              <a:buFont typeface="Arial" panose="020B0604020202020204" pitchFamily="34" charset="0"/>
              <a:buChar char="•"/>
            </a:pPr>
            <a:r>
              <a:rPr lang="en-US" dirty="0">
                <a:solidFill>
                  <a:schemeClr val="tx1"/>
                </a:solidFill>
              </a:rPr>
              <a:t>Transform the judiciary</a:t>
            </a:r>
          </a:p>
          <a:p>
            <a:pPr marL="342900" indent="-342900">
              <a:buFont typeface="Arial" panose="020B0604020202020204" pitchFamily="34" charset="0"/>
              <a:buChar char="•"/>
            </a:pPr>
            <a:r>
              <a:rPr lang="en-US" dirty="0">
                <a:solidFill>
                  <a:schemeClr val="tx1"/>
                </a:solidFill>
              </a:rPr>
              <a:t>Nominate individuals who would overturn </a:t>
            </a:r>
            <a:r>
              <a:rPr lang="en-US" i="1" dirty="0">
                <a:solidFill>
                  <a:schemeClr val="tx1"/>
                </a:solidFill>
              </a:rPr>
              <a:t>Roe v. Wade</a:t>
            </a:r>
            <a:r>
              <a:rPr lang="en-US" dirty="0">
                <a:solidFill>
                  <a:schemeClr val="tx1"/>
                </a:solidFill>
              </a:rPr>
              <a:t> and expand the Second Amendment</a:t>
            </a:r>
          </a:p>
        </p:txBody>
      </p:sp>
      <p:sp>
        <p:nvSpPr>
          <p:cNvPr id="4" name="Footer Placeholder 3">
            <a:extLst>
              <a:ext uri="{FF2B5EF4-FFF2-40B4-BE49-F238E27FC236}">
                <a16:creationId xmlns:a16="http://schemas.microsoft.com/office/drawing/2014/main" id="{E8F99112-D0C2-2E4E-8895-AF586AC6D07D}"/>
              </a:ext>
            </a:extLst>
          </p:cNvPr>
          <p:cNvSpPr>
            <a:spLocks noGrp="1"/>
          </p:cNvSpPr>
          <p:nvPr>
            <p:ph type="ftr" sz="quarter" idx="3"/>
          </p:nvPr>
        </p:nvSpPr>
        <p:spPr/>
        <p:txBody>
          <a:bodyPr/>
          <a:lstStyle/>
          <a:p>
            <a:r>
              <a:rPr lang="en-US"/>
              <a:t>Presentation Name   |</a:t>
            </a:r>
          </a:p>
        </p:txBody>
      </p:sp>
      <p:sp>
        <p:nvSpPr>
          <p:cNvPr id="5" name="Slide Number Placeholder 4">
            <a:extLst>
              <a:ext uri="{FF2B5EF4-FFF2-40B4-BE49-F238E27FC236}">
                <a16:creationId xmlns:a16="http://schemas.microsoft.com/office/drawing/2014/main" id="{03934307-B1E1-F44A-BA30-0D9C3CA06ECD}"/>
              </a:ext>
            </a:extLst>
          </p:cNvPr>
          <p:cNvSpPr>
            <a:spLocks noGrp="1"/>
          </p:cNvSpPr>
          <p:nvPr>
            <p:ph type="sldNum" sz="quarter" idx="4"/>
          </p:nvPr>
        </p:nvSpPr>
        <p:spPr/>
        <p:txBody>
          <a:bodyPr/>
          <a:lstStyle/>
          <a:p>
            <a:fld id="{C41C68F5-B6C8-894A-975B-74022677E404}" type="slidenum">
              <a:rPr lang="en-US" smtClean="0"/>
              <a:pPr/>
              <a:t>13</a:t>
            </a:fld>
            <a:endParaRPr lang="en-US"/>
          </a:p>
        </p:txBody>
      </p:sp>
    </p:spTree>
    <p:extLst>
      <p:ext uri="{BB962C8B-B14F-4D97-AF65-F5344CB8AC3E}">
        <p14:creationId xmlns:p14="http://schemas.microsoft.com/office/powerpoint/2010/main" val="4016676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A0919-8923-48B5-A2CB-5F34F386144E}"/>
              </a:ext>
            </a:extLst>
          </p:cNvPr>
          <p:cNvSpPr>
            <a:spLocks noGrp="1"/>
          </p:cNvSpPr>
          <p:nvPr>
            <p:ph type="title"/>
          </p:nvPr>
        </p:nvSpPr>
        <p:spPr/>
        <p:txBody>
          <a:bodyPr/>
          <a:lstStyle/>
          <a:p>
            <a:r>
              <a:rPr lang="en-US"/>
              <a:t>Process Breakdown</a:t>
            </a:r>
          </a:p>
        </p:txBody>
      </p:sp>
      <p:sp>
        <p:nvSpPr>
          <p:cNvPr id="3" name="Text Placeholder 2">
            <a:extLst>
              <a:ext uri="{FF2B5EF4-FFF2-40B4-BE49-F238E27FC236}">
                <a16:creationId xmlns:a16="http://schemas.microsoft.com/office/drawing/2014/main" id="{C32BEDD6-FAB3-4FE7-A134-0C9E4F601A7E}"/>
              </a:ext>
            </a:extLst>
          </p:cNvPr>
          <p:cNvSpPr>
            <a:spLocks noGrp="1"/>
          </p:cNvSpPr>
          <p:nvPr>
            <p:ph type="body" sz="quarter" idx="13"/>
          </p:nvPr>
        </p:nvSpPr>
        <p:spPr>
          <a:xfrm>
            <a:off x="419100" y="1074341"/>
            <a:ext cx="8867775" cy="3181384"/>
          </a:xfrm>
        </p:spPr>
        <p:txBody>
          <a:bodyPr vert="horz" wrap="square" lIns="0" tIns="0" rIns="0" bIns="0" rtlCol="0" anchor="t">
            <a:spAutoFit/>
          </a:bodyPr>
          <a:lstStyle/>
          <a:p>
            <a:pPr marL="342900" indent="-342900">
              <a:buFont typeface="Arial" panose="020B0604020202020204" pitchFamily="34" charset="0"/>
              <a:buChar char="•"/>
            </a:pPr>
            <a:r>
              <a:rPr lang="en-US" dirty="0">
                <a:solidFill>
                  <a:schemeClr val="tx1"/>
                </a:solidFill>
              </a:rPr>
              <a:t>Holding open the Supreme Court seat for over a year</a:t>
            </a:r>
          </a:p>
          <a:p>
            <a:pPr marL="342900" indent="-342900">
              <a:buFont typeface="Arial" panose="020B0604020202020204" pitchFamily="34" charset="0"/>
              <a:buChar char="•"/>
            </a:pPr>
            <a:r>
              <a:rPr lang="en-US" dirty="0">
                <a:solidFill>
                  <a:schemeClr val="tx1"/>
                </a:solidFill>
              </a:rPr>
              <a:t>Lack of consultation with home-state Senators, ignoring blue slips</a:t>
            </a:r>
          </a:p>
          <a:p>
            <a:pPr marL="342900" indent="-342900">
              <a:buFont typeface="Arial" panose="020B0604020202020204" pitchFamily="34" charset="0"/>
              <a:buChar char="•"/>
            </a:pPr>
            <a:r>
              <a:rPr lang="en-US" dirty="0">
                <a:solidFill>
                  <a:schemeClr val="tx1"/>
                </a:solidFill>
              </a:rPr>
              <a:t>White House refusal to allow the ABA Standing Committee on the Federal Judiciary to review nominees before nominees are officially nominated </a:t>
            </a:r>
          </a:p>
          <a:p>
            <a:pPr marL="342900" indent="-342900">
              <a:buFont typeface="Arial" panose="020B0604020202020204" pitchFamily="34" charset="0"/>
              <a:buChar char="•"/>
            </a:pPr>
            <a:r>
              <a:rPr lang="en-US" dirty="0">
                <a:solidFill>
                  <a:schemeClr val="tx1"/>
                </a:solidFill>
              </a:rPr>
              <a:t>Incomplete vetting of the nominee</a:t>
            </a:r>
          </a:p>
          <a:p>
            <a:pPr marL="342900" indent="-342900">
              <a:buFont typeface="Arial" panose="020B0604020202020204" pitchFamily="34" charset="0"/>
              <a:buChar char="•"/>
            </a:pPr>
            <a:r>
              <a:rPr lang="en-US" dirty="0">
                <a:solidFill>
                  <a:schemeClr val="tx1"/>
                </a:solidFill>
                <a:latin typeface="Palatino"/>
              </a:rPr>
              <a:t>Stacking committee hearings</a:t>
            </a:r>
          </a:p>
        </p:txBody>
      </p:sp>
      <p:sp>
        <p:nvSpPr>
          <p:cNvPr id="4" name="Footer Placeholder 3">
            <a:extLst>
              <a:ext uri="{FF2B5EF4-FFF2-40B4-BE49-F238E27FC236}">
                <a16:creationId xmlns:a16="http://schemas.microsoft.com/office/drawing/2014/main" id="{DD70C7BB-6DF5-40D1-8291-F369AC25EF94}"/>
              </a:ext>
            </a:extLst>
          </p:cNvPr>
          <p:cNvSpPr>
            <a:spLocks noGrp="1"/>
          </p:cNvSpPr>
          <p:nvPr>
            <p:ph type="ftr" sz="quarter" idx="3"/>
          </p:nvPr>
        </p:nvSpPr>
        <p:spPr/>
        <p:txBody>
          <a:bodyPr/>
          <a:lstStyle/>
          <a:p>
            <a:r>
              <a:rPr lang="en-US"/>
              <a:t>Love Our Constitution |</a:t>
            </a:r>
          </a:p>
        </p:txBody>
      </p:sp>
      <p:sp>
        <p:nvSpPr>
          <p:cNvPr id="5" name="Slide Number Placeholder 4">
            <a:extLst>
              <a:ext uri="{FF2B5EF4-FFF2-40B4-BE49-F238E27FC236}">
                <a16:creationId xmlns:a16="http://schemas.microsoft.com/office/drawing/2014/main" id="{198517C5-55F0-48A7-B66D-8D7438D671AB}"/>
              </a:ext>
            </a:extLst>
          </p:cNvPr>
          <p:cNvSpPr>
            <a:spLocks noGrp="1"/>
          </p:cNvSpPr>
          <p:nvPr>
            <p:ph type="sldNum" sz="quarter" idx="4"/>
          </p:nvPr>
        </p:nvSpPr>
        <p:spPr/>
        <p:txBody>
          <a:bodyPr/>
          <a:lstStyle/>
          <a:p>
            <a:fld id="{C41C68F5-B6C8-894A-975B-74022677E404}" type="slidenum">
              <a:rPr lang="en-US" smtClean="0"/>
              <a:pPr/>
              <a:t>14</a:t>
            </a:fld>
            <a:endParaRPr lang="en-US"/>
          </a:p>
        </p:txBody>
      </p:sp>
    </p:spTree>
    <p:extLst>
      <p:ext uri="{BB962C8B-B14F-4D97-AF65-F5344CB8AC3E}">
        <p14:creationId xmlns:p14="http://schemas.microsoft.com/office/powerpoint/2010/main" val="2867860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A0919-8923-48B5-A2CB-5F34F386144E}"/>
              </a:ext>
            </a:extLst>
          </p:cNvPr>
          <p:cNvSpPr>
            <a:spLocks noGrp="1"/>
          </p:cNvSpPr>
          <p:nvPr>
            <p:ph type="title"/>
          </p:nvPr>
        </p:nvSpPr>
        <p:spPr/>
        <p:txBody>
          <a:bodyPr/>
          <a:lstStyle/>
          <a:p>
            <a:r>
              <a:rPr lang="en-US"/>
              <a:t>Process Breakdown</a:t>
            </a:r>
          </a:p>
        </p:txBody>
      </p:sp>
      <p:sp>
        <p:nvSpPr>
          <p:cNvPr id="3" name="Text Placeholder 2">
            <a:extLst>
              <a:ext uri="{FF2B5EF4-FFF2-40B4-BE49-F238E27FC236}">
                <a16:creationId xmlns:a16="http://schemas.microsoft.com/office/drawing/2014/main" id="{C32BEDD6-FAB3-4FE7-A134-0C9E4F601A7E}"/>
              </a:ext>
            </a:extLst>
          </p:cNvPr>
          <p:cNvSpPr>
            <a:spLocks noGrp="1"/>
          </p:cNvSpPr>
          <p:nvPr>
            <p:ph type="body" sz="quarter" idx="13"/>
          </p:nvPr>
        </p:nvSpPr>
        <p:spPr>
          <a:xfrm>
            <a:off x="419100" y="1228166"/>
            <a:ext cx="8867775" cy="3172150"/>
          </a:xfrm>
        </p:spPr>
        <p:txBody>
          <a:bodyPr/>
          <a:lstStyle/>
          <a:p>
            <a:r>
              <a:rPr lang="en-US" b="1" dirty="0">
                <a:solidFill>
                  <a:schemeClr val="tx1"/>
                </a:solidFill>
              </a:rPr>
              <a:t>Trends in Nominees:</a:t>
            </a:r>
          </a:p>
          <a:p>
            <a:pPr marL="342900" indent="-342900">
              <a:buFont typeface="Arial" panose="020B0604020202020204" pitchFamily="34" charset="0"/>
              <a:buChar char="•"/>
            </a:pPr>
            <a:r>
              <a:rPr lang="en-US" dirty="0">
                <a:solidFill>
                  <a:schemeClr val="tx1"/>
                </a:solidFill>
              </a:rPr>
              <a:t>More Not Qualified Ratings from the ABA Standing Committee on Federal Judiciary</a:t>
            </a:r>
          </a:p>
          <a:p>
            <a:pPr marL="342900" indent="-342900">
              <a:buFont typeface="Arial" panose="020B0604020202020204" pitchFamily="34" charset="0"/>
              <a:buChar char="•"/>
            </a:pPr>
            <a:r>
              <a:rPr lang="en-US" dirty="0">
                <a:solidFill>
                  <a:schemeClr val="tx1"/>
                </a:solidFill>
              </a:rPr>
              <a:t>Lack of legal experience</a:t>
            </a:r>
          </a:p>
          <a:p>
            <a:pPr marL="342900" indent="-342900">
              <a:buFont typeface="Arial" panose="020B0604020202020204" pitchFamily="34" charset="0"/>
              <a:buChar char="•"/>
            </a:pPr>
            <a:r>
              <a:rPr lang="en-US" dirty="0">
                <a:solidFill>
                  <a:schemeClr val="tx1"/>
                </a:solidFill>
              </a:rPr>
              <a:t>No practice in the level of court to which they’re being nominated</a:t>
            </a:r>
          </a:p>
          <a:p>
            <a:pPr marL="342900" indent="-342900">
              <a:buFont typeface="Arial" panose="020B0604020202020204" pitchFamily="34" charset="0"/>
              <a:buChar char="•"/>
            </a:pPr>
            <a:r>
              <a:rPr lang="en-US" dirty="0">
                <a:solidFill>
                  <a:schemeClr val="tx1"/>
                </a:solidFill>
              </a:rPr>
              <a:t>Writings, blogs, and speeches show evidence of discriminatory animus</a:t>
            </a:r>
          </a:p>
        </p:txBody>
      </p:sp>
      <p:sp>
        <p:nvSpPr>
          <p:cNvPr id="4" name="Footer Placeholder 3">
            <a:extLst>
              <a:ext uri="{FF2B5EF4-FFF2-40B4-BE49-F238E27FC236}">
                <a16:creationId xmlns:a16="http://schemas.microsoft.com/office/drawing/2014/main" id="{DD70C7BB-6DF5-40D1-8291-F369AC25EF94}"/>
              </a:ext>
            </a:extLst>
          </p:cNvPr>
          <p:cNvSpPr>
            <a:spLocks noGrp="1"/>
          </p:cNvSpPr>
          <p:nvPr>
            <p:ph type="ftr" sz="quarter" idx="3"/>
          </p:nvPr>
        </p:nvSpPr>
        <p:spPr/>
        <p:txBody>
          <a:bodyPr/>
          <a:lstStyle/>
          <a:p>
            <a:r>
              <a:rPr lang="en-US"/>
              <a:t>Love Our Constitution |</a:t>
            </a:r>
          </a:p>
        </p:txBody>
      </p:sp>
      <p:sp>
        <p:nvSpPr>
          <p:cNvPr id="5" name="Slide Number Placeholder 4">
            <a:extLst>
              <a:ext uri="{FF2B5EF4-FFF2-40B4-BE49-F238E27FC236}">
                <a16:creationId xmlns:a16="http://schemas.microsoft.com/office/drawing/2014/main" id="{198517C5-55F0-48A7-B66D-8D7438D671AB}"/>
              </a:ext>
            </a:extLst>
          </p:cNvPr>
          <p:cNvSpPr>
            <a:spLocks noGrp="1"/>
          </p:cNvSpPr>
          <p:nvPr>
            <p:ph type="sldNum" sz="quarter" idx="4"/>
          </p:nvPr>
        </p:nvSpPr>
        <p:spPr/>
        <p:txBody>
          <a:bodyPr/>
          <a:lstStyle/>
          <a:p>
            <a:fld id="{C41C68F5-B6C8-894A-975B-74022677E404}" type="slidenum">
              <a:rPr lang="en-US" smtClean="0"/>
              <a:pPr/>
              <a:t>15</a:t>
            </a:fld>
            <a:endParaRPr lang="en-US"/>
          </a:p>
        </p:txBody>
      </p:sp>
    </p:spTree>
    <p:extLst>
      <p:ext uri="{BB962C8B-B14F-4D97-AF65-F5344CB8AC3E}">
        <p14:creationId xmlns:p14="http://schemas.microsoft.com/office/powerpoint/2010/main" val="2161800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18319-ABA4-4580-B792-35A602EE4065}"/>
              </a:ext>
            </a:extLst>
          </p:cNvPr>
          <p:cNvSpPr>
            <a:spLocks noGrp="1"/>
          </p:cNvSpPr>
          <p:nvPr>
            <p:ph type="title"/>
          </p:nvPr>
        </p:nvSpPr>
        <p:spPr>
          <a:xfrm>
            <a:off x="419100" y="457200"/>
            <a:ext cx="10515600" cy="443198"/>
          </a:xfrm>
        </p:spPr>
        <p:txBody>
          <a:bodyPr/>
          <a:lstStyle/>
          <a:p>
            <a:r>
              <a:rPr lang="en-US"/>
              <a:t>Process Breakdown</a:t>
            </a:r>
          </a:p>
        </p:txBody>
      </p:sp>
      <p:sp>
        <p:nvSpPr>
          <p:cNvPr id="3" name="Content Placeholder 2">
            <a:extLst>
              <a:ext uri="{FF2B5EF4-FFF2-40B4-BE49-F238E27FC236}">
                <a16:creationId xmlns:a16="http://schemas.microsoft.com/office/drawing/2014/main" id="{E9D1E6B0-2E78-4C82-A64E-B28AE297CEFE}"/>
              </a:ext>
            </a:extLst>
          </p:cNvPr>
          <p:cNvSpPr>
            <a:spLocks noGrp="1"/>
          </p:cNvSpPr>
          <p:nvPr>
            <p:ph type="body" sz="quarter" idx="13"/>
          </p:nvPr>
        </p:nvSpPr>
        <p:spPr>
          <a:xfrm>
            <a:off x="419100" y="1228166"/>
            <a:ext cx="8867775" cy="997196"/>
          </a:xfrm>
        </p:spPr>
        <p:txBody>
          <a:bodyPr/>
          <a:lstStyle/>
          <a:p>
            <a:r>
              <a:rPr lang="en-US"/>
              <a:t>The President’s statements about judges and the judiciary have raised concerns about his commitment to core constitutional values and rule of law.</a:t>
            </a:r>
          </a:p>
        </p:txBody>
      </p:sp>
      <p:sp>
        <p:nvSpPr>
          <p:cNvPr id="4" name="Footer Placeholder 3">
            <a:extLst>
              <a:ext uri="{FF2B5EF4-FFF2-40B4-BE49-F238E27FC236}">
                <a16:creationId xmlns:a16="http://schemas.microsoft.com/office/drawing/2014/main" id="{AAE435BC-C8EF-4594-B955-9AD500C85950}"/>
              </a:ext>
            </a:extLst>
          </p:cNvPr>
          <p:cNvSpPr>
            <a:spLocks noGrp="1"/>
          </p:cNvSpPr>
          <p:nvPr>
            <p:ph type="ftr" sz="quarter" idx="3"/>
          </p:nvPr>
        </p:nvSpPr>
        <p:spPr/>
        <p:txBody>
          <a:bodyPr/>
          <a:lstStyle/>
          <a:p>
            <a:r>
              <a:rPr lang="en-US"/>
              <a:t>Love Our Constitution |</a:t>
            </a:r>
          </a:p>
        </p:txBody>
      </p:sp>
      <p:sp>
        <p:nvSpPr>
          <p:cNvPr id="5" name="Slide Number Placeholder 4">
            <a:extLst>
              <a:ext uri="{FF2B5EF4-FFF2-40B4-BE49-F238E27FC236}">
                <a16:creationId xmlns:a16="http://schemas.microsoft.com/office/drawing/2014/main" id="{DD945BCA-CD57-4C75-8424-99760328C836}"/>
              </a:ext>
            </a:extLst>
          </p:cNvPr>
          <p:cNvSpPr>
            <a:spLocks noGrp="1"/>
          </p:cNvSpPr>
          <p:nvPr>
            <p:ph type="sldNum" sz="quarter" idx="4"/>
          </p:nvPr>
        </p:nvSpPr>
        <p:spPr/>
        <p:txBody>
          <a:bodyPr/>
          <a:lstStyle/>
          <a:p>
            <a:fld id="{C41C68F5-B6C8-894A-975B-74022677E404}" type="slidenum">
              <a:rPr lang="en-US" smtClean="0"/>
              <a:pPr/>
              <a:t>16</a:t>
            </a:fld>
            <a:endParaRPr lang="en-US"/>
          </a:p>
        </p:txBody>
      </p:sp>
      <p:pic>
        <p:nvPicPr>
          <p:cNvPr id="6" name="Picture 5" descr="curiel1.png">
            <a:extLst>
              <a:ext uri="{FF2B5EF4-FFF2-40B4-BE49-F238E27FC236}">
                <a16:creationId xmlns:a16="http://schemas.microsoft.com/office/drawing/2014/main" id="{59AC1724-9E03-47AD-841F-C4A0BE2C76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087" y="2156616"/>
            <a:ext cx="3688006" cy="1377509"/>
          </a:xfrm>
          <a:prstGeom prst="rect">
            <a:avLst/>
          </a:prstGeom>
        </p:spPr>
      </p:pic>
      <p:pic>
        <p:nvPicPr>
          <p:cNvPr id="7" name="Picture 6" descr="socalledjudge.jpeg">
            <a:extLst>
              <a:ext uri="{FF2B5EF4-FFF2-40B4-BE49-F238E27FC236}">
                <a16:creationId xmlns:a16="http://schemas.microsoft.com/office/drawing/2014/main" id="{B1164B5E-A87F-4D6D-8F88-936352E1049D}"/>
              </a:ext>
            </a:extLst>
          </p:cNvPr>
          <p:cNvPicPr>
            <a:picLocks noChangeAspect="1"/>
          </p:cNvPicPr>
          <p:nvPr/>
        </p:nvPicPr>
        <p:blipFill rotWithShape="1">
          <a:blip r:embed="rId4">
            <a:extLst>
              <a:ext uri="{28A0092B-C50C-407E-A947-70E740481C1C}">
                <a14:useLocalDpi xmlns:a14="http://schemas.microsoft.com/office/drawing/2010/main" val="0"/>
              </a:ext>
            </a:extLst>
          </a:blip>
          <a:srcRect t="4139" b="43145"/>
          <a:stretch/>
        </p:blipFill>
        <p:spPr>
          <a:xfrm>
            <a:off x="1290651" y="3960964"/>
            <a:ext cx="3797300" cy="1124712"/>
          </a:xfrm>
          <a:prstGeom prst="rect">
            <a:avLst/>
          </a:prstGeom>
        </p:spPr>
      </p:pic>
      <p:pic>
        <p:nvPicPr>
          <p:cNvPr id="8" name="Content Placeholder 3" descr="countryinperil.png">
            <a:extLst>
              <a:ext uri="{FF2B5EF4-FFF2-40B4-BE49-F238E27FC236}">
                <a16:creationId xmlns:a16="http://schemas.microsoft.com/office/drawing/2014/main" id="{F812C41B-F672-446A-ABA9-EC1506AEB6DD}"/>
              </a:ext>
            </a:extLst>
          </p:cNvPr>
          <p:cNvPicPr>
            <a:picLocks noChangeAspect="1"/>
          </p:cNvPicPr>
          <p:nvPr/>
        </p:nvPicPr>
        <p:blipFill rotWithShape="1">
          <a:blip r:embed="rId5">
            <a:extLst>
              <a:ext uri="{28A0092B-C50C-407E-A947-70E740481C1C}">
                <a14:useLocalDpi xmlns:a14="http://schemas.microsoft.com/office/drawing/2010/main" val="0"/>
              </a:ext>
            </a:extLst>
          </a:blip>
          <a:srcRect t="2996" b="38122"/>
          <a:stretch/>
        </p:blipFill>
        <p:spPr>
          <a:xfrm>
            <a:off x="833142" y="3556717"/>
            <a:ext cx="4127588" cy="1421845"/>
          </a:xfrm>
          <a:prstGeom prst="rect">
            <a:avLst/>
          </a:prstGeom>
        </p:spPr>
      </p:pic>
      <p:pic>
        <p:nvPicPr>
          <p:cNvPr id="9" name="Picture 8" descr="travelban.jpeg">
            <a:extLst>
              <a:ext uri="{FF2B5EF4-FFF2-40B4-BE49-F238E27FC236}">
                <a16:creationId xmlns:a16="http://schemas.microsoft.com/office/drawing/2014/main" id="{9317780C-FBDA-45B8-B20A-77BBEB8F78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0178" y="3602870"/>
            <a:ext cx="3429000" cy="2374900"/>
          </a:xfrm>
          <a:prstGeom prst="rect">
            <a:avLst/>
          </a:prstGeom>
        </p:spPr>
      </p:pic>
      <p:pic>
        <p:nvPicPr>
          <p:cNvPr id="10" name="Picture 9" descr="See you in court.jpeg">
            <a:extLst>
              <a:ext uri="{FF2B5EF4-FFF2-40B4-BE49-F238E27FC236}">
                <a16:creationId xmlns:a16="http://schemas.microsoft.com/office/drawing/2014/main" id="{F4461929-6A8E-4407-81EE-29794B4A95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32804" y="2300289"/>
            <a:ext cx="2896578" cy="1089026"/>
          </a:xfrm>
          <a:prstGeom prst="rect">
            <a:avLst/>
          </a:prstGeom>
        </p:spPr>
      </p:pic>
    </p:spTree>
    <p:extLst>
      <p:ext uri="{BB962C8B-B14F-4D97-AF65-F5344CB8AC3E}">
        <p14:creationId xmlns:p14="http://schemas.microsoft.com/office/powerpoint/2010/main" val="214641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9CDF4-C59D-45DB-B10B-092CC94B0B42}"/>
              </a:ext>
            </a:extLst>
          </p:cNvPr>
          <p:cNvSpPr>
            <a:spLocks noGrp="1"/>
          </p:cNvSpPr>
          <p:nvPr>
            <p:ph type="title"/>
          </p:nvPr>
        </p:nvSpPr>
        <p:spPr>
          <a:xfrm>
            <a:off x="419100" y="484900"/>
            <a:ext cx="10515600" cy="387798"/>
          </a:xfrm>
        </p:spPr>
        <p:txBody>
          <a:bodyPr/>
          <a:lstStyle/>
          <a:p>
            <a:r>
              <a:rPr lang="en-US" sz="2800"/>
              <a:t>Why Focus on the Courts? What Issues Do You Care About?</a:t>
            </a:r>
          </a:p>
        </p:txBody>
      </p:sp>
      <p:sp>
        <p:nvSpPr>
          <p:cNvPr id="4" name="Footer Placeholder 3">
            <a:extLst>
              <a:ext uri="{FF2B5EF4-FFF2-40B4-BE49-F238E27FC236}">
                <a16:creationId xmlns:a16="http://schemas.microsoft.com/office/drawing/2014/main" id="{495D481E-F40E-434A-8CD7-1CA037AB1958}"/>
              </a:ext>
            </a:extLst>
          </p:cNvPr>
          <p:cNvSpPr>
            <a:spLocks noGrp="1"/>
          </p:cNvSpPr>
          <p:nvPr>
            <p:ph type="ftr" sz="quarter" idx="3"/>
          </p:nvPr>
        </p:nvSpPr>
        <p:spPr/>
        <p:txBody>
          <a:bodyPr/>
          <a:lstStyle/>
          <a:p>
            <a:r>
              <a:rPr lang="en-US"/>
              <a:t>Love Our Constitution |</a:t>
            </a:r>
          </a:p>
        </p:txBody>
      </p:sp>
      <p:sp>
        <p:nvSpPr>
          <p:cNvPr id="5" name="Slide Number Placeholder 4">
            <a:extLst>
              <a:ext uri="{FF2B5EF4-FFF2-40B4-BE49-F238E27FC236}">
                <a16:creationId xmlns:a16="http://schemas.microsoft.com/office/drawing/2014/main" id="{E6EFFE3A-DAB0-4A58-A48B-FF5604E79030}"/>
              </a:ext>
            </a:extLst>
          </p:cNvPr>
          <p:cNvSpPr>
            <a:spLocks noGrp="1"/>
          </p:cNvSpPr>
          <p:nvPr>
            <p:ph type="sldNum" sz="quarter" idx="4"/>
          </p:nvPr>
        </p:nvSpPr>
        <p:spPr/>
        <p:txBody>
          <a:bodyPr/>
          <a:lstStyle/>
          <a:p>
            <a:fld id="{C41C68F5-B6C8-894A-975B-74022677E404}" type="slidenum">
              <a:rPr lang="en-US" smtClean="0"/>
              <a:pPr/>
              <a:t>17</a:t>
            </a:fld>
            <a:endParaRPr lang="en-US"/>
          </a:p>
        </p:txBody>
      </p:sp>
      <p:graphicFrame>
        <p:nvGraphicFramePr>
          <p:cNvPr id="6" name="Content Placeholder 5">
            <a:extLst>
              <a:ext uri="{FF2B5EF4-FFF2-40B4-BE49-F238E27FC236}">
                <a16:creationId xmlns:a16="http://schemas.microsoft.com/office/drawing/2014/main" id="{BAF707ED-EE28-475E-92D5-1F05B1EDE843}"/>
              </a:ext>
            </a:extLst>
          </p:cNvPr>
          <p:cNvGraphicFramePr>
            <a:graphicFrameLocks noGrp="1"/>
          </p:cNvGraphicFramePr>
          <p:nvPr>
            <p:ph idx="4294967295"/>
            <p:extLst>
              <p:ext uri="{D42A27DB-BD31-4B8C-83A1-F6EECF244321}">
                <p14:modId xmlns:p14="http://schemas.microsoft.com/office/powerpoint/2010/main" val="2418162116"/>
              </p:ext>
            </p:extLst>
          </p:nvPr>
        </p:nvGraphicFramePr>
        <p:xfrm>
          <a:off x="2161310" y="1122218"/>
          <a:ext cx="6001788" cy="22194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5">
            <a:extLst>
              <a:ext uri="{FF2B5EF4-FFF2-40B4-BE49-F238E27FC236}">
                <a16:creationId xmlns:a16="http://schemas.microsoft.com/office/drawing/2014/main" id="{8456A4A1-AF55-43C6-9A82-06E2E0B949D1}"/>
              </a:ext>
            </a:extLst>
          </p:cNvPr>
          <p:cNvGraphicFramePr>
            <a:graphicFrameLocks/>
          </p:cNvGraphicFramePr>
          <p:nvPr>
            <p:extLst>
              <p:ext uri="{D42A27DB-BD31-4B8C-83A1-F6EECF244321}">
                <p14:modId xmlns:p14="http://schemas.microsoft.com/office/powerpoint/2010/main" val="2666950783"/>
              </p:ext>
            </p:extLst>
          </p:nvPr>
        </p:nvGraphicFramePr>
        <p:xfrm>
          <a:off x="2161310" y="3437073"/>
          <a:ext cx="6001788" cy="26977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9" name="Picture 19" descr="A small bird perched on a wire fence&#10;&#10;Description generated with very high confidence">
            <a:extLst>
              <a:ext uri="{FF2B5EF4-FFF2-40B4-BE49-F238E27FC236}">
                <a16:creationId xmlns:a16="http://schemas.microsoft.com/office/drawing/2014/main" id="{5EFE2608-949B-44E6-BB4B-79041A2516FB}"/>
              </a:ext>
            </a:extLst>
          </p:cNvPr>
          <p:cNvPicPr>
            <a:picLocks noChangeAspect="1"/>
          </p:cNvPicPr>
          <p:nvPr/>
        </p:nvPicPr>
        <p:blipFill>
          <a:blip r:embed="rId13"/>
          <a:stretch>
            <a:fillRect/>
          </a:stretch>
        </p:blipFill>
        <p:spPr>
          <a:xfrm>
            <a:off x="2223320" y="1195211"/>
            <a:ext cx="1280651" cy="921818"/>
          </a:xfrm>
          <a:prstGeom prst="rect">
            <a:avLst/>
          </a:prstGeom>
        </p:spPr>
      </p:pic>
      <p:pic>
        <p:nvPicPr>
          <p:cNvPr id="23" name="Picture 23" descr="A person sitting at a table&#10;&#10;Description generated with high confidence">
            <a:extLst>
              <a:ext uri="{FF2B5EF4-FFF2-40B4-BE49-F238E27FC236}">
                <a16:creationId xmlns:a16="http://schemas.microsoft.com/office/drawing/2014/main" id="{49B4E94D-7CDA-476E-8400-967B375532B2}"/>
              </a:ext>
            </a:extLst>
          </p:cNvPr>
          <p:cNvPicPr>
            <a:picLocks noChangeAspect="1"/>
          </p:cNvPicPr>
          <p:nvPr/>
        </p:nvPicPr>
        <p:blipFill>
          <a:blip r:embed="rId14"/>
          <a:stretch>
            <a:fillRect/>
          </a:stretch>
        </p:blipFill>
        <p:spPr>
          <a:xfrm>
            <a:off x="2223321" y="2366970"/>
            <a:ext cx="1286796" cy="882738"/>
          </a:xfrm>
          <a:prstGeom prst="rect">
            <a:avLst/>
          </a:prstGeom>
        </p:spPr>
      </p:pic>
      <p:pic>
        <p:nvPicPr>
          <p:cNvPr id="25" name="Picture 25" descr="A factory with smoke coming out of it&#10;&#10;Description generated with very high confidence">
            <a:extLst>
              <a:ext uri="{FF2B5EF4-FFF2-40B4-BE49-F238E27FC236}">
                <a16:creationId xmlns:a16="http://schemas.microsoft.com/office/drawing/2014/main" id="{F1C26DD8-09CB-4148-9052-6FCE8C01B2A3}"/>
              </a:ext>
            </a:extLst>
          </p:cNvPr>
          <p:cNvPicPr>
            <a:picLocks noChangeAspect="1"/>
          </p:cNvPicPr>
          <p:nvPr/>
        </p:nvPicPr>
        <p:blipFill>
          <a:blip r:embed="rId15"/>
          <a:stretch>
            <a:fillRect/>
          </a:stretch>
        </p:blipFill>
        <p:spPr>
          <a:xfrm>
            <a:off x="2229463" y="3499172"/>
            <a:ext cx="1274507" cy="726120"/>
          </a:xfrm>
          <a:prstGeom prst="rect">
            <a:avLst/>
          </a:prstGeom>
        </p:spPr>
      </p:pic>
      <p:pic>
        <p:nvPicPr>
          <p:cNvPr id="39" name="Picture 39" descr="A picture containing water, ground, outdoor, sitting&#10;&#10;Description generated with very high confidence">
            <a:extLst>
              <a:ext uri="{FF2B5EF4-FFF2-40B4-BE49-F238E27FC236}">
                <a16:creationId xmlns:a16="http://schemas.microsoft.com/office/drawing/2014/main" id="{9408A600-2373-4C6A-84A3-07367A7D6DFA}"/>
              </a:ext>
            </a:extLst>
          </p:cNvPr>
          <p:cNvPicPr>
            <a:picLocks noChangeAspect="1"/>
          </p:cNvPicPr>
          <p:nvPr/>
        </p:nvPicPr>
        <p:blipFill>
          <a:blip r:embed="rId16"/>
          <a:stretch>
            <a:fillRect/>
          </a:stretch>
        </p:blipFill>
        <p:spPr>
          <a:xfrm>
            <a:off x="2223320" y="4401163"/>
            <a:ext cx="1268361" cy="747253"/>
          </a:xfrm>
          <a:prstGeom prst="rect">
            <a:avLst/>
          </a:prstGeom>
        </p:spPr>
      </p:pic>
      <p:pic>
        <p:nvPicPr>
          <p:cNvPr id="41" name="Picture 41" descr="A close up of a piece of paper&#10;&#10;Description generated with very high confidence">
            <a:extLst>
              <a:ext uri="{FF2B5EF4-FFF2-40B4-BE49-F238E27FC236}">
                <a16:creationId xmlns:a16="http://schemas.microsoft.com/office/drawing/2014/main" id="{386E2A49-A4CD-4F6B-888E-8F8314F51660}"/>
              </a:ext>
            </a:extLst>
          </p:cNvPr>
          <p:cNvPicPr>
            <a:picLocks noChangeAspect="1"/>
          </p:cNvPicPr>
          <p:nvPr/>
        </p:nvPicPr>
        <p:blipFill>
          <a:blip r:embed="rId17"/>
          <a:stretch>
            <a:fillRect/>
          </a:stretch>
        </p:blipFill>
        <p:spPr>
          <a:xfrm>
            <a:off x="2229464" y="5359807"/>
            <a:ext cx="1262216" cy="710382"/>
          </a:xfrm>
          <a:prstGeom prst="rect">
            <a:avLst/>
          </a:prstGeom>
        </p:spPr>
      </p:pic>
    </p:spTree>
    <p:extLst>
      <p:ext uri="{BB962C8B-B14F-4D97-AF65-F5344CB8AC3E}">
        <p14:creationId xmlns:p14="http://schemas.microsoft.com/office/powerpoint/2010/main" val="3860045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9CDF4-C59D-45DB-B10B-092CC94B0B42}"/>
              </a:ext>
            </a:extLst>
          </p:cNvPr>
          <p:cNvSpPr>
            <a:spLocks noGrp="1"/>
          </p:cNvSpPr>
          <p:nvPr>
            <p:ph type="title"/>
          </p:nvPr>
        </p:nvSpPr>
        <p:spPr/>
        <p:txBody>
          <a:bodyPr/>
          <a:lstStyle/>
          <a:p>
            <a:r>
              <a:rPr lang="en-US"/>
              <a:t>Why Focus on the Courts?</a:t>
            </a:r>
          </a:p>
        </p:txBody>
      </p:sp>
      <p:sp>
        <p:nvSpPr>
          <p:cNvPr id="4" name="Footer Placeholder 3">
            <a:extLst>
              <a:ext uri="{FF2B5EF4-FFF2-40B4-BE49-F238E27FC236}">
                <a16:creationId xmlns:a16="http://schemas.microsoft.com/office/drawing/2014/main" id="{495D481E-F40E-434A-8CD7-1CA037AB1958}"/>
              </a:ext>
            </a:extLst>
          </p:cNvPr>
          <p:cNvSpPr>
            <a:spLocks noGrp="1"/>
          </p:cNvSpPr>
          <p:nvPr>
            <p:ph type="ftr" sz="quarter" idx="3"/>
          </p:nvPr>
        </p:nvSpPr>
        <p:spPr/>
        <p:txBody>
          <a:bodyPr/>
          <a:lstStyle/>
          <a:p>
            <a:r>
              <a:rPr lang="en-US"/>
              <a:t>Love Our Constitution |</a:t>
            </a:r>
          </a:p>
        </p:txBody>
      </p:sp>
      <p:sp>
        <p:nvSpPr>
          <p:cNvPr id="5" name="Slide Number Placeholder 4">
            <a:extLst>
              <a:ext uri="{FF2B5EF4-FFF2-40B4-BE49-F238E27FC236}">
                <a16:creationId xmlns:a16="http://schemas.microsoft.com/office/drawing/2014/main" id="{E6EFFE3A-DAB0-4A58-A48B-FF5604E79030}"/>
              </a:ext>
            </a:extLst>
          </p:cNvPr>
          <p:cNvSpPr>
            <a:spLocks noGrp="1"/>
          </p:cNvSpPr>
          <p:nvPr>
            <p:ph type="sldNum" sz="quarter" idx="4"/>
          </p:nvPr>
        </p:nvSpPr>
        <p:spPr/>
        <p:txBody>
          <a:bodyPr/>
          <a:lstStyle/>
          <a:p>
            <a:fld id="{C41C68F5-B6C8-894A-975B-74022677E404}" type="slidenum">
              <a:rPr lang="en-US" smtClean="0"/>
              <a:pPr/>
              <a:t>18</a:t>
            </a:fld>
            <a:endParaRPr lang="en-US"/>
          </a:p>
        </p:txBody>
      </p:sp>
      <p:graphicFrame>
        <p:nvGraphicFramePr>
          <p:cNvPr id="6" name="Content Placeholder 5">
            <a:extLst>
              <a:ext uri="{FF2B5EF4-FFF2-40B4-BE49-F238E27FC236}">
                <a16:creationId xmlns:a16="http://schemas.microsoft.com/office/drawing/2014/main" id="{BAF707ED-EE28-475E-92D5-1F05B1EDE843}"/>
              </a:ext>
            </a:extLst>
          </p:cNvPr>
          <p:cNvGraphicFramePr>
            <a:graphicFrameLocks noGrp="1"/>
          </p:cNvGraphicFramePr>
          <p:nvPr>
            <p:ph idx="4294967295"/>
            <p:extLst>
              <p:ext uri="{D42A27DB-BD31-4B8C-83A1-F6EECF244321}">
                <p14:modId xmlns:p14="http://schemas.microsoft.com/office/powerpoint/2010/main" val="1459495587"/>
              </p:ext>
            </p:extLst>
          </p:nvPr>
        </p:nvGraphicFramePr>
        <p:xfrm>
          <a:off x="2161310" y="1155469"/>
          <a:ext cx="6251170" cy="24065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5">
            <a:extLst>
              <a:ext uri="{FF2B5EF4-FFF2-40B4-BE49-F238E27FC236}">
                <a16:creationId xmlns:a16="http://schemas.microsoft.com/office/drawing/2014/main" id="{8456A4A1-AF55-43C6-9A82-06E2E0B949D1}"/>
              </a:ext>
            </a:extLst>
          </p:cNvPr>
          <p:cNvGraphicFramePr>
            <a:graphicFrameLocks/>
          </p:cNvGraphicFramePr>
          <p:nvPr>
            <p:extLst/>
          </p:nvPr>
        </p:nvGraphicFramePr>
        <p:xfrm>
          <a:off x="795757" y="3437073"/>
          <a:ext cx="8481246" cy="296372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990039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CF9E0-059E-414E-AA9E-295D20E77C42}"/>
              </a:ext>
            </a:extLst>
          </p:cNvPr>
          <p:cNvSpPr>
            <a:spLocks noGrp="1"/>
          </p:cNvSpPr>
          <p:nvPr>
            <p:ph type="title"/>
          </p:nvPr>
        </p:nvSpPr>
        <p:spPr/>
        <p:txBody>
          <a:bodyPr/>
          <a:lstStyle/>
          <a:p>
            <a:r>
              <a:rPr lang="en-US"/>
              <a:t>Process Breakdown</a:t>
            </a:r>
          </a:p>
        </p:txBody>
      </p:sp>
      <p:sp>
        <p:nvSpPr>
          <p:cNvPr id="4" name="Footer Placeholder 3">
            <a:extLst>
              <a:ext uri="{FF2B5EF4-FFF2-40B4-BE49-F238E27FC236}">
                <a16:creationId xmlns:a16="http://schemas.microsoft.com/office/drawing/2014/main" id="{41F2A772-1BD0-4B87-B057-25FBC168E625}"/>
              </a:ext>
            </a:extLst>
          </p:cNvPr>
          <p:cNvSpPr>
            <a:spLocks noGrp="1"/>
          </p:cNvSpPr>
          <p:nvPr>
            <p:ph type="ftr" sz="quarter" idx="3"/>
          </p:nvPr>
        </p:nvSpPr>
        <p:spPr/>
        <p:txBody>
          <a:bodyPr/>
          <a:lstStyle/>
          <a:p>
            <a:r>
              <a:rPr lang="en-US"/>
              <a:t>Love Our Constitution |</a:t>
            </a:r>
          </a:p>
        </p:txBody>
      </p:sp>
      <p:sp>
        <p:nvSpPr>
          <p:cNvPr id="5" name="Slide Number Placeholder 4">
            <a:extLst>
              <a:ext uri="{FF2B5EF4-FFF2-40B4-BE49-F238E27FC236}">
                <a16:creationId xmlns:a16="http://schemas.microsoft.com/office/drawing/2014/main" id="{08EACCB3-36AD-49C1-9BEA-FFBFE7E4B61A}"/>
              </a:ext>
            </a:extLst>
          </p:cNvPr>
          <p:cNvSpPr>
            <a:spLocks noGrp="1"/>
          </p:cNvSpPr>
          <p:nvPr>
            <p:ph type="sldNum" sz="quarter" idx="4"/>
          </p:nvPr>
        </p:nvSpPr>
        <p:spPr/>
        <p:txBody>
          <a:bodyPr/>
          <a:lstStyle/>
          <a:p>
            <a:fld id="{C41C68F5-B6C8-894A-975B-74022677E404}" type="slidenum">
              <a:rPr lang="en-US" smtClean="0"/>
              <a:pPr/>
              <a:t>19</a:t>
            </a:fld>
            <a:endParaRPr lang="en-US"/>
          </a:p>
        </p:txBody>
      </p:sp>
      <p:pic>
        <p:nvPicPr>
          <p:cNvPr id="8" name="Picture 7">
            <a:extLst>
              <a:ext uri="{FF2B5EF4-FFF2-40B4-BE49-F238E27FC236}">
                <a16:creationId xmlns:a16="http://schemas.microsoft.com/office/drawing/2014/main" id="{2DE7C70A-E07D-4011-9334-44F6EC0DC819}"/>
              </a:ext>
            </a:extLst>
          </p:cNvPr>
          <p:cNvPicPr>
            <a:picLocks noChangeAspect="1"/>
          </p:cNvPicPr>
          <p:nvPr/>
        </p:nvPicPr>
        <p:blipFill rotWithShape="1">
          <a:blip r:embed="rId3"/>
          <a:srcRect t="11720" r="6360"/>
          <a:stretch/>
        </p:blipFill>
        <p:spPr>
          <a:xfrm>
            <a:off x="3578892" y="1077546"/>
            <a:ext cx="3624516" cy="5628053"/>
          </a:xfrm>
          <a:prstGeom prst="rect">
            <a:avLst/>
          </a:prstGeom>
        </p:spPr>
      </p:pic>
    </p:spTree>
    <p:extLst>
      <p:ext uri="{BB962C8B-B14F-4D97-AF65-F5344CB8AC3E}">
        <p14:creationId xmlns:p14="http://schemas.microsoft.com/office/powerpoint/2010/main" val="504372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62C1B-5AED-447E-BBE3-9C9950E6C760}"/>
              </a:ext>
            </a:extLst>
          </p:cNvPr>
          <p:cNvSpPr>
            <a:spLocks noGrp="1"/>
          </p:cNvSpPr>
          <p:nvPr>
            <p:ph type="title"/>
          </p:nvPr>
        </p:nvSpPr>
        <p:spPr/>
        <p:txBody>
          <a:bodyPr/>
          <a:lstStyle/>
          <a:p>
            <a:r>
              <a:rPr lang="en-US"/>
              <a:t>Focus on Article III:  The Federal Judiciary</a:t>
            </a:r>
          </a:p>
        </p:txBody>
      </p:sp>
      <p:sp>
        <p:nvSpPr>
          <p:cNvPr id="4" name="Footer Placeholder 3">
            <a:extLst>
              <a:ext uri="{FF2B5EF4-FFF2-40B4-BE49-F238E27FC236}">
                <a16:creationId xmlns:a16="http://schemas.microsoft.com/office/drawing/2014/main" id="{A2E9E914-595A-4A74-8AA2-43EF47029AA9}"/>
              </a:ext>
            </a:extLst>
          </p:cNvPr>
          <p:cNvSpPr>
            <a:spLocks noGrp="1"/>
          </p:cNvSpPr>
          <p:nvPr>
            <p:ph type="ftr" sz="quarter" idx="3"/>
          </p:nvPr>
        </p:nvSpPr>
        <p:spPr/>
        <p:txBody>
          <a:bodyPr/>
          <a:lstStyle/>
          <a:p>
            <a:r>
              <a:rPr lang="en-US"/>
              <a:t>Love Our Constitution |</a:t>
            </a:r>
          </a:p>
        </p:txBody>
      </p:sp>
      <p:sp>
        <p:nvSpPr>
          <p:cNvPr id="5" name="Slide Number Placeholder 4">
            <a:extLst>
              <a:ext uri="{FF2B5EF4-FFF2-40B4-BE49-F238E27FC236}">
                <a16:creationId xmlns:a16="http://schemas.microsoft.com/office/drawing/2014/main" id="{9EA369C5-5E71-437D-B4BA-2571455985A3}"/>
              </a:ext>
            </a:extLst>
          </p:cNvPr>
          <p:cNvSpPr>
            <a:spLocks noGrp="1"/>
          </p:cNvSpPr>
          <p:nvPr>
            <p:ph type="sldNum" sz="quarter" idx="4"/>
          </p:nvPr>
        </p:nvSpPr>
        <p:spPr/>
        <p:txBody>
          <a:bodyPr/>
          <a:lstStyle/>
          <a:p>
            <a:fld id="{C41C68F5-B6C8-894A-975B-74022677E404}" type="slidenum">
              <a:rPr lang="en-US" smtClean="0"/>
              <a:pPr/>
              <a:t>2</a:t>
            </a:fld>
            <a:endParaRPr lang="en-US"/>
          </a:p>
        </p:txBody>
      </p:sp>
      <p:graphicFrame>
        <p:nvGraphicFramePr>
          <p:cNvPr id="6" name="Content Placeholder 5">
            <a:extLst>
              <a:ext uri="{FF2B5EF4-FFF2-40B4-BE49-F238E27FC236}">
                <a16:creationId xmlns:a16="http://schemas.microsoft.com/office/drawing/2014/main" id="{555B06A9-0F75-4645-8086-F4155C025EEB}"/>
              </a:ext>
            </a:extLst>
          </p:cNvPr>
          <p:cNvGraphicFramePr>
            <a:graphicFrameLocks noGrp="1"/>
          </p:cNvGraphicFramePr>
          <p:nvPr>
            <p:ph idx="4294967295"/>
            <p:extLst>
              <p:ext uri="{D42A27DB-BD31-4B8C-83A1-F6EECF244321}">
                <p14:modId xmlns:p14="http://schemas.microsoft.com/office/powerpoint/2010/main" val="145244596"/>
              </p:ext>
            </p:extLst>
          </p:nvPr>
        </p:nvGraphicFramePr>
        <p:xfrm>
          <a:off x="1039033" y="1274896"/>
          <a:ext cx="7245350" cy="4454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437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8958B-5FDC-44CB-886E-C56FBEA2F2C5}"/>
              </a:ext>
            </a:extLst>
          </p:cNvPr>
          <p:cNvSpPr>
            <a:spLocks noGrp="1"/>
          </p:cNvSpPr>
          <p:nvPr>
            <p:ph type="title"/>
          </p:nvPr>
        </p:nvSpPr>
        <p:spPr/>
        <p:txBody>
          <a:bodyPr/>
          <a:lstStyle/>
          <a:p>
            <a:r>
              <a:rPr lang="en-US" dirty="0"/>
              <a:t>How Can You Help Change These Trends? </a:t>
            </a:r>
          </a:p>
        </p:txBody>
      </p:sp>
      <p:sp>
        <p:nvSpPr>
          <p:cNvPr id="3" name="Text Placeholder 2">
            <a:extLst>
              <a:ext uri="{FF2B5EF4-FFF2-40B4-BE49-F238E27FC236}">
                <a16:creationId xmlns:a16="http://schemas.microsoft.com/office/drawing/2014/main" id="{5BF18987-935F-4570-9783-200D3EFD1E40}"/>
              </a:ext>
            </a:extLst>
          </p:cNvPr>
          <p:cNvSpPr>
            <a:spLocks noGrp="1"/>
          </p:cNvSpPr>
          <p:nvPr>
            <p:ph type="body" sz="quarter" idx="13"/>
          </p:nvPr>
        </p:nvSpPr>
        <p:spPr>
          <a:xfrm>
            <a:off x="419100" y="1228166"/>
            <a:ext cx="8867775" cy="5111143"/>
          </a:xfrm>
        </p:spPr>
        <p:txBody>
          <a:bodyPr/>
          <a:lstStyle/>
          <a:p>
            <a:pPr marL="342900" indent="-342900">
              <a:buFont typeface="Arial" panose="020B0604020202020204" pitchFamily="34" charset="0"/>
              <a:buChar char="•"/>
            </a:pPr>
            <a:r>
              <a:rPr lang="en-US" sz="2800" b="1" dirty="0"/>
              <a:t>Talk to your Senators and </a:t>
            </a:r>
            <a:r>
              <a:rPr lang="en-US" sz="2400" b="1" dirty="0"/>
              <a:t>VOTE!</a:t>
            </a:r>
            <a:endParaRPr lang="en-US" sz="2400" dirty="0"/>
          </a:p>
          <a:p>
            <a:pPr marL="1028700" lvl="1" indent="-342900">
              <a:buFont typeface="Arial" panose="020B0604020202020204" pitchFamily="34" charset="0"/>
              <a:buChar char="•"/>
            </a:pPr>
            <a:r>
              <a:rPr lang="en-US" sz="2800" dirty="0"/>
              <a:t>The President and your Senators are the key players in selecting and confirming judges</a:t>
            </a:r>
          </a:p>
          <a:p>
            <a:pPr marL="1028700" lvl="1" indent="-342900">
              <a:buFont typeface="Arial" panose="020B0604020202020204" pitchFamily="34" charset="0"/>
              <a:buChar char="•"/>
            </a:pPr>
            <a:r>
              <a:rPr lang="en-US" sz="2800" dirty="0"/>
              <a:t>Vote for candidates who support qualified and diverse judges</a:t>
            </a:r>
          </a:p>
          <a:p>
            <a:pPr marL="342900" indent="-342900">
              <a:buFont typeface="Arial" panose="020B0604020202020204" pitchFamily="34" charset="0"/>
              <a:buChar char="•"/>
            </a:pPr>
            <a:r>
              <a:rPr lang="en-US" sz="2800" b="1" dirty="0"/>
              <a:t>Register to vote </a:t>
            </a:r>
          </a:p>
          <a:p>
            <a:pPr marL="1028700" lvl="1" indent="-342900">
              <a:buFont typeface="Arial" panose="020B0604020202020204" pitchFamily="34" charset="0"/>
              <a:buChar char="•"/>
            </a:pPr>
            <a:r>
              <a:rPr lang="en-US" sz="2800" dirty="0"/>
              <a:t>Adult registration information available at </a:t>
            </a:r>
            <a:r>
              <a:rPr lang="en-US" sz="2800" dirty="0">
                <a:solidFill>
                  <a:schemeClr val="accent1">
                    <a:lumMod val="60000"/>
                    <a:lumOff val="40000"/>
                  </a:schemeClr>
                </a:solidFill>
                <a:hlinkClick r:id="rId3"/>
              </a:rPr>
              <a:t>https://www.rockthevote.org/register-to-vote/</a:t>
            </a:r>
            <a:endParaRPr lang="en-US" sz="2800" dirty="0">
              <a:solidFill>
                <a:schemeClr val="accent1">
                  <a:lumMod val="60000"/>
                  <a:lumOff val="40000"/>
                </a:schemeClr>
              </a:solidFill>
            </a:endParaRPr>
          </a:p>
          <a:p>
            <a:pPr marL="1028700" lvl="1" indent="-342900">
              <a:buFont typeface="Arial" panose="020B0604020202020204" pitchFamily="34" charset="0"/>
              <a:buChar char="•"/>
            </a:pPr>
            <a:r>
              <a:rPr lang="en-US" sz="2800" dirty="0"/>
              <a:t>Pre-registration information for teens available at </a:t>
            </a:r>
            <a:r>
              <a:rPr lang="en-US" sz="2800" dirty="0">
                <a:solidFill>
                  <a:schemeClr val="accent1">
                    <a:lumMod val="60000"/>
                    <a:lumOff val="40000"/>
                  </a:schemeClr>
                </a:solidFill>
                <a:hlinkClick r:id="rId4"/>
              </a:rPr>
              <a:t>http://www.ncsl.org/research/elections-and-campaigns/preregistration-for-young-voters.aspx</a:t>
            </a:r>
            <a:endParaRPr lang="en-US" dirty="0">
              <a:solidFill>
                <a:schemeClr val="accent1">
                  <a:lumMod val="60000"/>
                  <a:lumOff val="40000"/>
                </a:schemeClr>
              </a:solidFill>
            </a:endParaRPr>
          </a:p>
          <a:p>
            <a:pPr marL="342900" indent="-342900">
              <a:buFont typeface="Arial" panose="020B0604020202020204" pitchFamily="34" charset="0"/>
              <a:buChar char="•"/>
            </a:pPr>
            <a:endParaRPr lang="en-US" dirty="0"/>
          </a:p>
        </p:txBody>
      </p:sp>
      <p:sp>
        <p:nvSpPr>
          <p:cNvPr id="4" name="Footer Placeholder 3">
            <a:extLst>
              <a:ext uri="{FF2B5EF4-FFF2-40B4-BE49-F238E27FC236}">
                <a16:creationId xmlns:a16="http://schemas.microsoft.com/office/drawing/2014/main" id="{8047A13B-3BB3-495B-8EDC-59609205DBD1}"/>
              </a:ext>
            </a:extLst>
          </p:cNvPr>
          <p:cNvSpPr>
            <a:spLocks noGrp="1"/>
          </p:cNvSpPr>
          <p:nvPr>
            <p:ph type="ftr" sz="quarter" idx="3"/>
          </p:nvPr>
        </p:nvSpPr>
        <p:spPr/>
        <p:txBody>
          <a:bodyPr/>
          <a:lstStyle/>
          <a:p>
            <a:r>
              <a:rPr lang="en-US" dirty="0"/>
              <a:t>Love Our Constitution |</a:t>
            </a:r>
          </a:p>
        </p:txBody>
      </p:sp>
      <p:sp>
        <p:nvSpPr>
          <p:cNvPr id="5" name="Slide Number Placeholder 4">
            <a:extLst>
              <a:ext uri="{FF2B5EF4-FFF2-40B4-BE49-F238E27FC236}">
                <a16:creationId xmlns:a16="http://schemas.microsoft.com/office/drawing/2014/main" id="{902387BB-0BDA-48F7-8C39-884F3355077A}"/>
              </a:ext>
            </a:extLst>
          </p:cNvPr>
          <p:cNvSpPr>
            <a:spLocks noGrp="1"/>
          </p:cNvSpPr>
          <p:nvPr>
            <p:ph type="sldNum" sz="quarter" idx="4"/>
          </p:nvPr>
        </p:nvSpPr>
        <p:spPr/>
        <p:txBody>
          <a:bodyPr/>
          <a:lstStyle/>
          <a:p>
            <a:fld id="{C41C68F5-B6C8-894A-975B-74022677E404}" type="slidenum">
              <a:rPr lang="en-US" smtClean="0"/>
              <a:pPr/>
              <a:t>20</a:t>
            </a:fld>
            <a:endParaRPr lang="en-US" dirty="0"/>
          </a:p>
        </p:txBody>
      </p:sp>
    </p:spTree>
    <p:extLst>
      <p:ext uri="{BB962C8B-B14F-4D97-AF65-F5344CB8AC3E}">
        <p14:creationId xmlns:p14="http://schemas.microsoft.com/office/powerpoint/2010/main" val="3031361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D2D4B-71C8-4AE0-98DC-6612ED822B0E}"/>
              </a:ext>
            </a:extLst>
          </p:cNvPr>
          <p:cNvSpPr>
            <a:spLocks noGrp="1"/>
          </p:cNvSpPr>
          <p:nvPr>
            <p:ph type="title"/>
          </p:nvPr>
        </p:nvSpPr>
        <p:spPr/>
        <p:txBody>
          <a:bodyPr/>
          <a:lstStyle/>
          <a:p>
            <a:r>
              <a:rPr lang="en-US"/>
              <a:t>Resources</a:t>
            </a:r>
          </a:p>
        </p:txBody>
      </p:sp>
      <p:sp>
        <p:nvSpPr>
          <p:cNvPr id="3" name="Text Placeholder 2">
            <a:extLst>
              <a:ext uri="{FF2B5EF4-FFF2-40B4-BE49-F238E27FC236}">
                <a16:creationId xmlns:a16="http://schemas.microsoft.com/office/drawing/2014/main" id="{8E506E39-6082-4245-804A-DD8F8C7C0347}"/>
              </a:ext>
            </a:extLst>
          </p:cNvPr>
          <p:cNvSpPr>
            <a:spLocks noGrp="1"/>
          </p:cNvSpPr>
          <p:nvPr>
            <p:ph type="body" sz="quarter" idx="13"/>
          </p:nvPr>
        </p:nvSpPr>
        <p:spPr>
          <a:xfrm>
            <a:off x="419100" y="1237129"/>
            <a:ext cx="10394326" cy="4102662"/>
          </a:xfrm>
        </p:spPr>
        <p:txBody>
          <a:bodyPr/>
          <a:lstStyle/>
          <a:p>
            <a:pPr marL="114300"/>
            <a:r>
              <a:rPr lang="en-US" dirty="0">
                <a:solidFill>
                  <a:schemeClr val="tx1"/>
                </a:solidFill>
              </a:rPr>
              <a:t>Learn more about</a:t>
            </a:r>
            <a:r>
              <a:rPr lang="mr-IN" dirty="0">
                <a:solidFill>
                  <a:schemeClr val="tx1"/>
                </a:solidFill>
              </a:rPr>
              <a:t>…</a:t>
            </a:r>
            <a:endParaRPr lang="en-US" dirty="0">
              <a:solidFill>
                <a:schemeClr val="tx1"/>
              </a:solidFill>
            </a:endParaRPr>
          </a:p>
          <a:p>
            <a:pPr marL="800100" indent="-342900">
              <a:buFont typeface="Arial" panose="020B0604020202020204" pitchFamily="34" charset="0"/>
              <a:buChar char="•"/>
            </a:pPr>
            <a:r>
              <a:rPr lang="en-US" dirty="0">
                <a:solidFill>
                  <a:schemeClr val="tx1"/>
                </a:solidFill>
              </a:rPr>
              <a:t>The American Constitution Society, constitutional issues and news: </a:t>
            </a:r>
            <a:r>
              <a:rPr lang="en-US" dirty="0">
                <a:solidFill>
                  <a:schemeClr val="tx1"/>
                </a:solidFill>
                <a:hlinkClick r:id="rId3"/>
              </a:rPr>
              <a:t>www.acslaw.org</a:t>
            </a:r>
            <a:endParaRPr lang="en-US" dirty="0">
              <a:solidFill>
                <a:schemeClr val="tx1"/>
              </a:solidFill>
            </a:endParaRPr>
          </a:p>
          <a:p>
            <a:pPr marL="800100" indent="-342900">
              <a:buFont typeface="Arial" panose="020B0604020202020204" pitchFamily="34" charset="0"/>
              <a:buChar char="•"/>
            </a:pPr>
            <a:r>
              <a:rPr lang="en-US" dirty="0">
                <a:solidFill>
                  <a:schemeClr val="tx1"/>
                </a:solidFill>
              </a:rPr>
              <a:t>Judicial vacancies and nominations: </a:t>
            </a:r>
            <a:r>
              <a:rPr lang="en-US" dirty="0">
                <a:solidFill>
                  <a:schemeClr val="tx1"/>
                </a:solidFill>
                <a:hlinkClick r:id="rId4"/>
              </a:rPr>
              <a:t>www.acslaw.org/judicial-nominations </a:t>
            </a:r>
            <a:endParaRPr lang="en-US" dirty="0">
              <a:solidFill>
                <a:schemeClr val="tx1"/>
              </a:solidFill>
            </a:endParaRPr>
          </a:p>
          <a:p>
            <a:pPr marL="800100" indent="-342900">
              <a:buFont typeface="Arial" panose="020B0604020202020204" pitchFamily="34" charset="0"/>
              <a:buChar char="•"/>
            </a:pPr>
            <a:r>
              <a:rPr lang="en-US" dirty="0">
                <a:solidFill>
                  <a:schemeClr val="tx1"/>
                </a:solidFill>
              </a:rPr>
              <a:t>U.S. Constitution’s origins: </a:t>
            </a:r>
            <a:r>
              <a:rPr lang="en-US" dirty="0">
                <a:solidFill>
                  <a:schemeClr val="tx1"/>
                </a:solidFill>
                <a:hlinkClick r:id="rId5"/>
              </a:rPr>
              <a:t>constitutionalrights.constitutioncenter.org/</a:t>
            </a:r>
            <a:endParaRPr lang="en-US" dirty="0">
              <a:solidFill>
                <a:schemeClr val="tx1"/>
              </a:solidFill>
            </a:endParaRPr>
          </a:p>
          <a:p>
            <a:pPr marL="800100" indent="-342900">
              <a:buFont typeface="Arial" panose="020B0604020202020204" pitchFamily="34" charset="0"/>
              <a:buChar char="•"/>
            </a:pPr>
            <a:r>
              <a:rPr lang="en-US" dirty="0">
                <a:solidFill>
                  <a:schemeClr val="tx1"/>
                </a:solidFill>
              </a:rPr>
              <a:t>Other countries’ constitutions: </a:t>
            </a:r>
            <a:r>
              <a:rPr lang="en-US" dirty="0">
                <a:solidFill>
                  <a:schemeClr val="tx1"/>
                </a:solidFill>
                <a:hlinkClick r:id="rId6"/>
              </a:rPr>
              <a:t>www.constituteproject.org/</a:t>
            </a:r>
            <a:endParaRPr lang="en-US" dirty="0">
              <a:solidFill>
                <a:schemeClr val="tx1"/>
              </a:solidFill>
            </a:endParaRPr>
          </a:p>
          <a:p>
            <a:pPr marL="800100" indent="-342900">
              <a:buFont typeface="Arial" panose="020B0604020202020204" pitchFamily="34" charset="0"/>
              <a:buChar char="•"/>
            </a:pPr>
            <a:r>
              <a:rPr lang="en-US" dirty="0">
                <a:solidFill>
                  <a:schemeClr val="tx1"/>
                </a:solidFill>
              </a:rPr>
              <a:t>U.S. Courts (History, Authorizations, Judges, Vacancies, etc.): </a:t>
            </a:r>
            <a:r>
              <a:rPr lang="en-US" dirty="0">
                <a:solidFill>
                  <a:schemeClr val="tx1"/>
                </a:solidFill>
                <a:hlinkClick r:id="rId7"/>
              </a:rPr>
              <a:t>www.uscourts.gov</a:t>
            </a:r>
            <a:endParaRPr lang="en-US" dirty="0">
              <a:solidFill>
                <a:schemeClr val="tx1"/>
              </a:solidFill>
            </a:endParaRPr>
          </a:p>
          <a:p>
            <a:pPr marL="800100" indent="-342900">
              <a:buFont typeface="Arial" panose="020B0604020202020204" pitchFamily="34" charset="0"/>
              <a:buChar char="•"/>
            </a:pPr>
            <a:r>
              <a:rPr lang="en-US" dirty="0">
                <a:solidFill>
                  <a:schemeClr val="tx1"/>
                </a:solidFill>
              </a:rPr>
              <a:t>U.S. Senate Judiciary Committee: </a:t>
            </a:r>
            <a:r>
              <a:rPr lang="en-US" dirty="0">
                <a:solidFill>
                  <a:schemeClr val="tx1"/>
                </a:solidFill>
                <a:hlinkClick r:id="rId8"/>
              </a:rPr>
              <a:t>www.judiciary.senate.gov</a:t>
            </a:r>
            <a:r>
              <a:rPr lang="en-US" dirty="0">
                <a:solidFill>
                  <a:schemeClr val="tx1"/>
                </a:solidFill>
              </a:rPr>
              <a:t> </a:t>
            </a:r>
          </a:p>
        </p:txBody>
      </p:sp>
      <p:sp>
        <p:nvSpPr>
          <p:cNvPr id="4" name="Footer Placeholder 3">
            <a:extLst>
              <a:ext uri="{FF2B5EF4-FFF2-40B4-BE49-F238E27FC236}">
                <a16:creationId xmlns:a16="http://schemas.microsoft.com/office/drawing/2014/main" id="{0E5D97DD-2547-416F-9836-3760182FD5B0}"/>
              </a:ext>
            </a:extLst>
          </p:cNvPr>
          <p:cNvSpPr>
            <a:spLocks noGrp="1"/>
          </p:cNvSpPr>
          <p:nvPr>
            <p:ph type="ftr" sz="quarter" idx="3"/>
          </p:nvPr>
        </p:nvSpPr>
        <p:spPr/>
        <p:txBody>
          <a:bodyPr/>
          <a:lstStyle/>
          <a:p>
            <a:r>
              <a:rPr lang="en-US"/>
              <a:t>Love Our Constitution |</a:t>
            </a:r>
          </a:p>
        </p:txBody>
      </p:sp>
      <p:sp>
        <p:nvSpPr>
          <p:cNvPr id="5" name="Slide Number Placeholder 4">
            <a:extLst>
              <a:ext uri="{FF2B5EF4-FFF2-40B4-BE49-F238E27FC236}">
                <a16:creationId xmlns:a16="http://schemas.microsoft.com/office/drawing/2014/main" id="{879C350E-8AE7-4E0B-B790-1809A99A5DAE}"/>
              </a:ext>
            </a:extLst>
          </p:cNvPr>
          <p:cNvSpPr>
            <a:spLocks noGrp="1"/>
          </p:cNvSpPr>
          <p:nvPr>
            <p:ph type="sldNum" sz="quarter" idx="4"/>
          </p:nvPr>
        </p:nvSpPr>
        <p:spPr/>
        <p:txBody>
          <a:bodyPr/>
          <a:lstStyle/>
          <a:p>
            <a:fld id="{C41C68F5-B6C8-894A-975B-74022677E404}" type="slidenum">
              <a:rPr lang="en-US" smtClean="0"/>
              <a:pPr/>
              <a:t>21</a:t>
            </a:fld>
            <a:endParaRPr lang="en-US"/>
          </a:p>
        </p:txBody>
      </p:sp>
    </p:spTree>
    <p:extLst>
      <p:ext uri="{BB962C8B-B14F-4D97-AF65-F5344CB8AC3E}">
        <p14:creationId xmlns:p14="http://schemas.microsoft.com/office/powerpoint/2010/main" val="3273796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Love Our Constitution</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1C68F5-B6C8-894A-975B-74022677E404}" type="slidenum">
              <a:rPr lang="en-US" smtClean="0"/>
              <a:t>22</a:t>
            </a:fld>
            <a:endParaRPr lang="en-US"/>
          </a:p>
        </p:txBody>
      </p:sp>
    </p:spTree>
    <p:extLst>
      <p:ext uri="{BB962C8B-B14F-4D97-AF65-F5344CB8AC3E}">
        <p14:creationId xmlns:p14="http://schemas.microsoft.com/office/powerpoint/2010/main" val="82530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THANK YOU</a:t>
            </a:r>
          </a:p>
        </p:txBody>
      </p:sp>
      <p:sp>
        <p:nvSpPr>
          <p:cNvPr id="3" name="Footer Placeholder 2"/>
          <p:cNvSpPr>
            <a:spLocks noGrp="1"/>
          </p:cNvSpPr>
          <p:nvPr>
            <p:ph type="ftr" sz="quarter" idx="11"/>
          </p:nvPr>
        </p:nvSpPr>
        <p:spPr/>
        <p:txBody>
          <a:bodyPr/>
          <a:lstStyle/>
          <a:p>
            <a:r>
              <a:rPr lang="en-US"/>
              <a:t>Presentation Name   |</a:t>
            </a:r>
          </a:p>
        </p:txBody>
      </p:sp>
      <p:sp>
        <p:nvSpPr>
          <p:cNvPr id="4" name="Slide Number Placeholder 3"/>
          <p:cNvSpPr>
            <a:spLocks noGrp="1"/>
          </p:cNvSpPr>
          <p:nvPr>
            <p:ph type="sldNum" sz="quarter" idx="12"/>
          </p:nvPr>
        </p:nvSpPr>
        <p:spPr/>
        <p:txBody>
          <a:bodyPr/>
          <a:lstStyle/>
          <a:p>
            <a:fld id="{C41C68F5-B6C8-894A-975B-74022677E404}" type="slidenum">
              <a:rPr lang="en-US" smtClean="0"/>
              <a:pPr/>
              <a:t>23</a:t>
            </a:fld>
            <a:endParaRPr lang="en-US"/>
          </a:p>
        </p:txBody>
      </p:sp>
    </p:spTree>
    <p:extLst>
      <p:ext uri="{BB962C8B-B14F-4D97-AF65-F5344CB8AC3E}">
        <p14:creationId xmlns:p14="http://schemas.microsoft.com/office/powerpoint/2010/main" val="304232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C5C9F-64A9-41DD-9FB2-28EB5164F5C6}"/>
              </a:ext>
            </a:extLst>
          </p:cNvPr>
          <p:cNvSpPr>
            <a:spLocks noGrp="1"/>
          </p:cNvSpPr>
          <p:nvPr>
            <p:ph type="title"/>
          </p:nvPr>
        </p:nvSpPr>
        <p:spPr/>
        <p:txBody>
          <a:bodyPr/>
          <a:lstStyle/>
          <a:p>
            <a:r>
              <a:rPr lang="en-US"/>
              <a:t>The U.S. Constitution</a:t>
            </a:r>
          </a:p>
        </p:txBody>
      </p:sp>
      <p:sp>
        <p:nvSpPr>
          <p:cNvPr id="4" name="Footer Placeholder 3">
            <a:extLst>
              <a:ext uri="{FF2B5EF4-FFF2-40B4-BE49-F238E27FC236}">
                <a16:creationId xmlns:a16="http://schemas.microsoft.com/office/drawing/2014/main" id="{8E5FC4E7-1A7A-4A7F-9316-AA4D843D4B61}"/>
              </a:ext>
            </a:extLst>
          </p:cNvPr>
          <p:cNvSpPr>
            <a:spLocks noGrp="1"/>
          </p:cNvSpPr>
          <p:nvPr>
            <p:ph type="ftr" sz="quarter" idx="3"/>
          </p:nvPr>
        </p:nvSpPr>
        <p:spPr/>
        <p:txBody>
          <a:bodyPr/>
          <a:lstStyle/>
          <a:p>
            <a:r>
              <a:rPr lang="en-US"/>
              <a:t>Love Our Constitution |</a:t>
            </a:r>
          </a:p>
        </p:txBody>
      </p:sp>
      <p:sp>
        <p:nvSpPr>
          <p:cNvPr id="5" name="Slide Number Placeholder 4">
            <a:extLst>
              <a:ext uri="{FF2B5EF4-FFF2-40B4-BE49-F238E27FC236}">
                <a16:creationId xmlns:a16="http://schemas.microsoft.com/office/drawing/2014/main" id="{AA8E149F-1785-4476-B734-00DF023C93FD}"/>
              </a:ext>
            </a:extLst>
          </p:cNvPr>
          <p:cNvSpPr>
            <a:spLocks noGrp="1"/>
          </p:cNvSpPr>
          <p:nvPr>
            <p:ph type="sldNum" sz="quarter" idx="4"/>
          </p:nvPr>
        </p:nvSpPr>
        <p:spPr/>
        <p:txBody>
          <a:bodyPr/>
          <a:lstStyle/>
          <a:p>
            <a:fld id="{C41C68F5-B6C8-894A-975B-74022677E404}" type="slidenum">
              <a:rPr lang="en-US" smtClean="0"/>
              <a:pPr/>
              <a:t>3</a:t>
            </a:fld>
            <a:endParaRPr lang="en-US"/>
          </a:p>
        </p:txBody>
      </p:sp>
      <p:graphicFrame>
        <p:nvGraphicFramePr>
          <p:cNvPr id="6" name="Content Placeholder 5">
            <a:extLst>
              <a:ext uri="{FF2B5EF4-FFF2-40B4-BE49-F238E27FC236}">
                <a16:creationId xmlns:a16="http://schemas.microsoft.com/office/drawing/2014/main" id="{35AE3744-EC75-4084-A0AF-4980437812F5}"/>
              </a:ext>
            </a:extLst>
          </p:cNvPr>
          <p:cNvGraphicFramePr>
            <a:graphicFrameLocks noGrp="1"/>
          </p:cNvGraphicFramePr>
          <p:nvPr>
            <p:ph idx="4294967295"/>
            <p:extLst>
              <p:ext uri="{D42A27DB-BD31-4B8C-83A1-F6EECF244321}">
                <p14:modId xmlns:p14="http://schemas.microsoft.com/office/powerpoint/2010/main" val="1128072864"/>
              </p:ext>
            </p:extLst>
          </p:nvPr>
        </p:nvGraphicFramePr>
        <p:xfrm>
          <a:off x="419100" y="1297305"/>
          <a:ext cx="8089900" cy="4268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Content Placeholder 3" descr="capitol.jpg">
            <a:extLst>
              <a:ext uri="{FF2B5EF4-FFF2-40B4-BE49-F238E27FC236}">
                <a16:creationId xmlns:a16="http://schemas.microsoft.com/office/drawing/2014/main" id="{4A996C99-872A-481C-83EB-B1010C5917CD}"/>
              </a:ext>
            </a:extLst>
          </p:cNvPr>
          <p:cNvPicPr>
            <a:picLocks noChangeAspect="1"/>
          </p:cNvPicPr>
          <p:nvPr/>
        </p:nvPicPr>
        <p:blipFill>
          <a:blip r:embed="rId8">
            <a:extLst>
              <a:ext uri="{28A0092B-C50C-407E-A947-70E740481C1C}">
                <a14:useLocalDpi xmlns:a14="http://schemas.microsoft.com/office/drawing/2010/main" val="0"/>
              </a:ext>
            </a:extLst>
          </a:blip>
          <a:srcRect t="-12002" b="-12002"/>
          <a:stretch>
            <a:fillRect/>
          </a:stretch>
        </p:blipFill>
        <p:spPr>
          <a:xfrm>
            <a:off x="6483916" y="1499113"/>
            <a:ext cx="2238846" cy="1189712"/>
          </a:xfrm>
          <a:prstGeom prst="rect">
            <a:avLst/>
          </a:prstGeom>
        </p:spPr>
      </p:pic>
      <p:pic>
        <p:nvPicPr>
          <p:cNvPr id="8" name="Content Placeholder 3" descr="whitehouse.jpg">
            <a:extLst>
              <a:ext uri="{FF2B5EF4-FFF2-40B4-BE49-F238E27FC236}">
                <a16:creationId xmlns:a16="http://schemas.microsoft.com/office/drawing/2014/main" id="{0AE80D7B-82D0-4161-AD0A-9729B9BB5EAD}"/>
              </a:ext>
            </a:extLst>
          </p:cNvPr>
          <p:cNvPicPr>
            <a:picLocks noChangeAspect="1"/>
          </p:cNvPicPr>
          <p:nvPr/>
        </p:nvPicPr>
        <p:blipFill>
          <a:blip r:embed="rId9">
            <a:extLst>
              <a:ext uri="{28A0092B-C50C-407E-A947-70E740481C1C}">
                <a14:useLocalDpi xmlns:a14="http://schemas.microsoft.com/office/drawing/2010/main" val="0"/>
              </a:ext>
            </a:extLst>
          </a:blip>
          <a:srcRect l="-12608" r="-12608"/>
          <a:stretch>
            <a:fillRect/>
          </a:stretch>
        </p:blipFill>
        <p:spPr>
          <a:xfrm>
            <a:off x="6686550" y="2966603"/>
            <a:ext cx="2253495" cy="1239335"/>
          </a:xfrm>
          <a:prstGeom prst="rect">
            <a:avLst/>
          </a:prstGeom>
        </p:spPr>
      </p:pic>
      <p:pic>
        <p:nvPicPr>
          <p:cNvPr id="9" name="Content Placeholder 3" descr="supremecourt.jpg">
            <a:extLst>
              <a:ext uri="{FF2B5EF4-FFF2-40B4-BE49-F238E27FC236}">
                <a16:creationId xmlns:a16="http://schemas.microsoft.com/office/drawing/2014/main" id="{BFF1F9CC-366D-45E2-B2E4-2AD45AE2FA16}"/>
              </a:ext>
            </a:extLst>
          </p:cNvPr>
          <p:cNvPicPr>
            <a:picLocks noChangeAspect="1"/>
          </p:cNvPicPr>
          <p:nvPr/>
        </p:nvPicPr>
        <p:blipFill>
          <a:blip r:embed="rId10">
            <a:extLst>
              <a:ext uri="{28A0092B-C50C-407E-A947-70E740481C1C}">
                <a14:useLocalDpi xmlns:a14="http://schemas.microsoft.com/office/drawing/2010/main" val="0"/>
              </a:ext>
            </a:extLst>
          </a:blip>
          <a:srcRect l="-12095" r="-12095"/>
          <a:stretch>
            <a:fillRect/>
          </a:stretch>
        </p:blipFill>
        <p:spPr>
          <a:xfrm>
            <a:off x="7208044" y="4648918"/>
            <a:ext cx="1667707" cy="917175"/>
          </a:xfrm>
          <a:prstGeom prst="rect">
            <a:avLst/>
          </a:prstGeom>
        </p:spPr>
      </p:pic>
    </p:spTree>
    <p:extLst>
      <p:ext uri="{BB962C8B-B14F-4D97-AF65-F5344CB8AC3E}">
        <p14:creationId xmlns:p14="http://schemas.microsoft.com/office/powerpoint/2010/main" val="2086800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9B47D-9AF2-4692-AD33-4E2A33194A15}"/>
              </a:ext>
            </a:extLst>
          </p:cNvPr>
          <p:cNvSpPr>
            <a:spLocks noGrp="1"/>
          </p:cNvSpPr>
          <p:nvPr>
            <p:ph type="title"/>
          </p:nvPr>
        </p:nvSpPr>
        <p:spPr/>
        <p:txBody>
          <a:bodyPr/>
          <a:lstStyle/>
          <a:p>
            <a:r>
              <a:rPr lang="en-US"/>
              <a:t>Article III: Judiciary</a:t>
            </a:r>
          </a:p>
        </p:txBody>
      </p:sp>
      <p:sp>
        <p:nvSpPr>
          <p:cNvPr id="3" name="Content Placeholder 2">
            <a:extLst>
              <a:ext uri="{FF2B5EF4-FFF2-40B4-BE49-F238E27FC236}">
                <a16:creationId xmlns:a16="http://schemas.microsoft.com/office/drawing/2014/main" id="{E4CC7D8C-2B58-4C55-B416-6FD3BB510F3B}"/>
              </a:ext>
            </a:extLst>
          </p:cNvPr>
          <p:cNvSpPr>
            <a:spLocks noGrp="1"/>
          </p:cNvSpPr>
          <p:nvPr>
            <p:ph type="body" sz="quarter" idx="13"/>
          </p:nvPr>
        </p:nvSpPr>
        <p:spPr>
          <a:xfrm>
            <a:off x="419100" y="1228165"/>
            <a:ext cx="8867775" cy="4163191"/>
          </a:xfrm>
        </p:spPr>
        <p:txBody>
          <a:bodyPr vert="horz" wrap="square" lIns="0" tIns="0" rIns="0" bIns="0" rtlCol="0" anchor="t">
            <a:spAutoFit/>
          </a:bodyPr>
          <a:lstStyle/>
          <a:p>
            <a:pPr algn="ctr"/>
            <a:r>
              <a:rPr lang="en-US" sz="3200" b="1" dirty="0">
                <a:solidFill>
                  <a:schemeClr val="tx1"/>
                </a:solidFill>
              </a:rPr>
              <a:t>U.S. Constitution</a:t>
            </a:r>
          </a:p>
          <a:p>
            <a:pPr algn="ctr"/>
            <a:r>
              <a:rPr lang="en-US" dirty="0">
                <a:solidFill>
                  <a:schemeClr val="tx1"/>
                </a:solidFill>
              </a:rPr>
              <a:t>Article III, Section I</a:t>
            </a:r>
          </a:p>
          <a:p>
            <a:pPr algn="ctr">
              <a:lnSpc>
                <a:spcPct val="100000"/>
              </a:lnSpc>
            </a:pPr>
            <a:endParaRPr lang="en-US" sz="1400" dirty="0">
              <a:solidFill>
                <a:schemeClr val="tx1"/>
              </a:solidFill>
            </a:endParaRPr>
          </a:p>
          <a:p>
            <a:r>
              <a:rPr lang="en-US" dirty="0">
                <a:solidFill>
                  <a:schemeClr val="tx1"/>
                </a:solidFill>
                <a:latin typeface="Palatino"/>
                <a:cs typeface="JasmineUPC" panose="02020603050405020304" pitchFamily="18" charset="-34"/>
              </a:rPr>
              <a:t>The judicial power of the United States, shall be vested in </a:t>
            </a:r>
            <a:r>
              <a:rPr lang="en-US" b="1" dirty="0">
                <a:solidFill>
                  <a:schemeClr val="tx1"/>
                </a:solidFill>
                <a:latin typeface="Palatino"/>
                <a:cs typeface="JasmineUPC" panose="02020603050405020304" pitchFamily="18" charset="-34"/>
              </a:rPr>
              <a:t>one Supreme Court</a:t>
            </a:r>
            <a:r>
              <a:rPr lang="en-US" dirty="0">
                <a:solidFill>
                  <a:schemeClr val="tx1"/>
                </a:solidFill>
                <a:latin typeface="Palatino"/>
                <a:cs typeface="JasmineUPC" panose="02020603050405020304" pitchFamily="18" charset="-34"/>
              </a:rPr>
              <a:t>, and in such inferior courts as the </a:t>
            </a:r>
            <a:r>
              <a:rPr lang="en-US" b="1" dirty="0">
                <a:solidFill>
                  <a:schemeClr val="tx1"/>
                </a:solidFill>
                <a:latin typeface="Palatino"/>
                <a:cs typeface="JasmineUPC" panose="02020603050405020304" pitchFamily="18" charset="-34"/>
              </a:rPr>
              <a:t>Congress may from time to time ordain and establish</a:t>
            </a:r>
            <a:r>
              <a:rPr lang="en-US" dirty="0">
                <a:solidFill>
                  <a:schemeClr val="tx1"/>
                </a:solidFill>
                <a:latin typeface="Palatino"/>
                <a:cs typeface="JasmineUPC" panose="02020603050405020304" pitchFamily="18" charset="-34"/>
              </a:rPr>
              <a:t>. The judges, both of the supreme and inferior courts, shall hold their offices </a:t>
            </a:r>
            <a:r>
              <a:rPr lang="en-US" b="1" dirty="0">
                <a:solidFill>
                  <a:schemeClr val="tx1"/>
                </a:solidFill>
                <a:latin typeface="Palatino"/>
                <a:cs typeface="JasmineUPC" panose="02020603050405020304" pitchFamily="18" charset="-34"/>
              </a:rPr>
              <a:t>during good behavior</a:t>
            </a:r>
            <a:r>
              <a:rPr lang="en-US" dirty="0">
                <a:solidFill>
                  <a:schemeClr val="tx1"/>
                </a:solidFill>
                <a:latin typeface="Palatino"/>
                <a:cs typeface="JasmineUPC" panose="02020603050405020304" pitchFamily="18" charset="-34"/>
              </a:rPr>
              <a:t>, and shall, at stated times, receive for their services, a compensation, which shall not be diminished during their continuance in office.</a:t>
            </a:r>
          </a:p>
          <a:p>
            <a:endParaRPr lang="en-US" dirty="0"/>
          </a:p>
        </p:txBody>
      </p:sp>
      <p:sp>
        <p:nvSpPr>
          <p:cNvPr id="4" name="Footer Placeholder 3">
            <a:extLst>
              <a:ext uri="{FF2B5EF4-FFF2-40B4-BE49-F238E27FC236}">
                <a16:creationId xmlns:a16="http://schemas.microsoft.com/office/drawing/2014/main" id="{0454B7E5-02D7-4E66-B97F-CC4615A5479F}"/>
              </a:ext>
            </a:extLst>
          </p:cNvPr>
          <p:cNvSpPr>
            <a:spLocks noGrp="1"/>
          </p:cNvSpPr>
          <p:nvPr>
            <p:ph type="ftr" sz="quarter" idx="3"/>
          </p:nvPr>
        </p:nvSpPr>
        <p:spPr/>
        <p:txBody>
          <a:bodyPr/>
          <a:lstStyle/>
          <a:p>
            <a:r>
              <a:rPr lang="en-US"/>
              <a:t>Love Our Constitution |</a:t>
            </a:r>
          </a:p>
        </p:txBody>
      </p:sp>
      <p:sp>
        <p:nvSpPr>
          <p:cNvPr id="5" name="Slide Number Placeholder 4">
            <a:extLst>
              <a:ext uri="{FF2B5EF4-FFF2-40B4-BE49-F238E27FC236}">
                <a16:creationId xmlns:a16="http://schemas.microsoft.com/office/drawing/2014/main" id="{23338279-7C5F-4BDD-95D3-93A21D23608E}"/>
              </a:ext>
            </a:extLst>
          </p:cNvPr>
          <p:cNvSpPr>
            <a:spLocks noGrp="1"/>
          </p:cNvSpPr>
          <p:nvPr>
            <p:ph type="sldNum" sz="quarter" idx="4"/>
          </p:nvPr>
        </p:nvSpPr>
        <p:spPr/>
        <p:txBody>
          <a:bodyPr/>
          <a:lstStyle/>
          <a:p>
            <a:fld id="{C41C68F5-B6C8-894A-975B-74022677E404}" type="slidenum">
              <a:rPr lang="en-US" smtClean="0"/>
              <a:pPr/>
              <a:t>4</a:t>
            </a:fld>
            <a:endParaRPr lang="en-US"/>
          </a:p>
        </p:txBody>
      </p:sp>
    </p:spTree>
    <p:extLst>
      <p:ext uri="{BB962C8B-B14F-4D97-AF65-F5344CB8AC3E}">
        <p14:creationId xmlns:p14="http://schemas.microsoft.com/office/powerpoint/2010/main" val="1386183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C5C9F-64A9-41DD-9FB2-28EB5164F5C6}"/>
              </a:ext>
            </a:extLst>
          </p:cNvPr>
          <p:cNvSpPr>
            <a:spLocks noGrp="1"/>
          </p:cNvSpPr>
          <p:nvPr>
            <p:ph type="title"/>
          </p:nvPr>
        </p:nvSpPr>
        <p:spPr/>
        <p:txBody>
          <a:bodyPr/>
          <a:lstStyle/>
          <a:p>
            <a:r>
              <a:rPr lang="en-US"/>
              <a:t>Focus on the Federal Judiciary</a:t>
            </a:r>
          </a:p>
        </p:txBody>
      </p:sp>
      <p:sp>
        <p:nvSpPr>
          <p:cNvPr id="4" name="Footer Placeholder 3">
            <a:extLst>
              <a:ext uri="{FF2B5EF4-FFF2-40B4-BE49-F238E27FC236}">
                <a16:creationId xmlns:a16="http://schemas.microsoft.com/office/drawing/2014/main" id="{8E5FC4E7-1A7A-4A7F-9316-AA4D843D4B61}"/>
              </a:ext>
            </a:extLst>
          </p:cNvPr>
          <p:cNvSpPr>
            <a:spLocks noGrp="1"/>
          </p:cNvSpPr>
          <p:nvPr>
            <p:ph type="ftr" sz="quarter" idx="3"/>
          </p:nvPr>
        </p:nvSpPr>
        <p:spPr/>
        <p:txBody>
          <a:bodyPr/>
          <a:lstStyle/>
          <a:p>
            <a:r>
              <a:rPr lang="en-US"/>
              <a:t>Love Our Constitution |</a:t>
            </a:r>
          </a:p>
        </p:txBody>
      </p:sp>
      <p:sp>
        <p:nvSpPr>
          <p:cNvPr id="5" name="Slide Number Placeholder 4">
            <a:extLst>
              <a:ext uri="{FF2B5EF4-FFF2-40B4-BE49-F238E27FC236}">
                <a16:creationId xmlns:a16="http://schemas.microsoft.com/office/drawing/2014/main" id="{AA8E149F-1785-4476-B734-00DF023C93FD}"/>
              </a:ext>
            </a:extLst>
          </p:cNvPr>
          <p:cNvSpPr>
            <a:spLocks noGrp="1"/>
          </p:cNvSpPr>
          <p:nvPr>
            <p:ph type="sldNum" sz="quarter" idx="4"/>
          </p:nvPr>
        </p:nvSpPr>
        <p:spPr/>
        <p:txBody>
          <a:bodyPr/>
          <a:lstStyle/>
          <a:p>
            <a:fld id="{C41C68F5-B6C8-894A-975B-74022677E404}" type="slidenum">
              <a:rPr lang="en-US" smtClean="0"/>
              <a:pPr/>
              <a:t>5</a:t>
            </a:fld>
            <a:endParaRPr lang="en-US"/>
          </a:p>
        </p:txBody>
      </p:sp>
      <p:graphicFrame>
        <p:nvGraphicFramePr>
          <p:cNvPr id="6" name="Content Placeholder 5">
            <a:extLst>
              <a:ext uri="{FF2B5EF4-FFF2-40B4-BE49-F238E27FC236}">
                <a16:creationId xmlns:a16="http://schemas.microsoft.com/office/drawing/2014/main" id="{35AE3744-EC75-4084-A0AF-4980437812F5}"/>
              </a:ext>
            </a:extLst>
          </p:cNvPr>
          <p:cNvGraphicFramePr>
            <a:graphicFrameLocks noGrp="1"/>
          </p:cNvGraphicFramePr>
          <p:nvPr>
            <p:ph idx="4294967295"/>
            <p:extLst>
              <p:ext uri="{D42A27DB-BD31-4B8C-83A1-F6EECF244321}">
                <p14:modId xmlns:p14="http://schemas.microsoft.com/office/powerpoint/2010/main" val="1245747084"/>
              </p:ext>
            </p:extLst>
          </p:nvPr>
        </p:nvGraphicFramePr>
        <p:xfrm>
          <a:off x="419100" y="1336302"/>
          <a:ext cx="8089900" cy="4268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7131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2EA7B-F632-4E3E-96A8-2B0D0662C537}"/>
              </a:ext>
            </a:extLst>
          </p:cNvPr>
          <p:cNvSpPr>
            <a:spLocks noGrp="1"/>
          </p:cNvSpPr>
          <p:nvPr>
            <p:ph type="title"/>
          </p:nvPr>
        </p:nvSpPr>
        <p:spPr/>
        <p:txBody>
          <a:bodyPr/>
          <a:lstStyle/>
          <a:p>
            <a:r>
              <a:rPr lang="en-US"/>
              <a:t>Judicial Nominations Process</a:t>
            </a:r>
          </a:p>
        </p:txBody>
      </p:sp>
      <p:sp>
        <p:nvSpPr>
          <p:cNvPr id="3" name="Content Placeholder 2">
            <a:extLst>
              <a:ext uri="{FF2B5EF4-FFF2-40B4-BE49-F238E27FC236}">
                <a16:creationId xmlns:a16="http://schemas.microsoft.com/office/drawing/2014/main" id="{A20A5CFD-C41D-4C54-AE81-EFC9A54386AF}"/>
              </a:ext>
            </a:extLst>
          </p:cNvPr>
          <p:cNvSpPr>
            <a:spLocks noGrp="1"/>
          </p:cNvSpPr>
          <p:nvPr>
            <p:ph type="body" sz="quarter" idx="13"/>
          </p:nvPr>
        </p:nvSpPr>
        <p:spPr>
          <a:xfrm>
            <a:off x="419100" y="1228166"/>
            <a:ext cx="8867775" cy="4179606"/>
          </a:xfrm>
        </p:spPr>
        <p:txBody>
          <a:bodyPr/>
          <a:lstStyle/>
          <a:p>
            <a:pPr algn="ctr"/>
            <a:r>
              <a:rPr lang="en-US" sz="3200" b="1" dirty="0">
                <a:solidFill>
                  <a:schemeClr val="tx1"/>
                </a:solidFill>
              </a:rPr>
              <a:t>How Do Judges Become Judges?</a:t>
            </a:r>
          </a:p>
          <a:p>
            <a:pPr algn="ctr">
              <a:spcBef>
                <a:spcPts val="0"/>
              </a:spcBef>
            </a:pPr>
            <a:endParaRPr lang="en-US" sz="1800" b="1" dirty="0">
              <a:solidFill>
                <a:schemeClr val="tx1"/>
              </a:solidFill>
            </a:endParaRPr>
          </a:p>
          <a:p>
            <a:pPr algn="ctr">
              <a:lnSpc>
                <a:spcPct val="100000"/>
              </a:lnSpc>
              <a:spcBef>
                <a:spcPts val="0"/>
              </a:spcBef>
            </a:pPr>
            <a:endParaRPr lang="en-US" b="1" dirty="0">
              <a:solidFill>
                <a:schemeClr val="tx1"/>
              </a:solidFill>
            </a:endParaRPr>
          </a:p>
          <a:p>
            <a:pPr algn="ctr">
              <a:lnSpc>
                <a:spcPct val="100000"/>
              </a:lnSpc>
              <a:spcBef>
                <a:spcPts val="0"/>
              </a:spcBef>
            </a:pPr>
            <a:r>
              <a:rPr lang="en-US" b="1" dirty="0">
                <a:solidFill>
                  <a:schemeClr val="tx1"/>
                </a:solidFill>
              </a:rPr>
              <a:t>Article II (Executive), Section 2</a:t>
            </a:r>
          </a:p>
          <a:p>
            <a:pPr algn="ctr">
              <a:lnSpc>
                <a:spcPct val="100000"/>
              </a:lnSpc>
              <a:spcBef>
                <a:spcPts val="0"/>
              </a:spcBef>
            </a:pPr>
            <a:endParaRPr lang="en-US" b="1" dirty="0">
              <a:solidFill>
                <a:schemeClr val="tx1"/>
              </a:solidFill>
            </a:endParaRPr>
          </a:p>
          <a:p>
            <a:r>
              <a:rPr lang="en-US" sz="2000" dirty="0">
                <a:solidFill>
                  <a:schemeClr val="tx1"/>
                </a:solidFill>
              </a:rPr>
              <a:t>The President…shall nominate, and </a:t>
            </a:r>
            <a:r>
              <a:rPr lang="en-US" sz="2000" b="1" dirty="0">
                <a:solidFill>
                  <a:schemeClr val="tx1"/>
                </a:solidFill>
              </a:rPr>
              <a:t>by and with the advice and consent of the Senate</a:t>
            </a:r>
            <a:r>
              <a:rPr lang="en-US" sz="2000" dirty="0">
                <a:solidFill>
                  <a:schemeClr val="tx1"/>
                </a:solidFill>
              </a:rPr>
              <a:t>, shall appoint </a:t>
            </a:r>
            <a:r>
              <a:rPr lang="en-US" sz="2000" b="1" dirty="0">
                <a:solidFill>
                  <a:schemeClr val="tx1"/>
                </a:solidFill>
              </a:rPr>
              <a:t>ambassadors</a:t>
            </a:r>
            <a:r>
              <a:rPr lang="en-US" sz="2000" dirty="0">
                <a:solidFill>
                  <a:schemeClr val="tx1"/>
                </a:solidFill>
              </a:rPr>
              <a:t>, other </a:t>
            </a:r>
            <a:r>
              <a:rPr lang="en-US" sz="2000" b="1" dirty="0">
                <a:solidFill>
                  <a:schemeClr val="tx1"/>
                </a:solidFill>
              </a:rPr>
              <a:t>public ministers </a:t>
            </a:r>
            <a:r>
              <a:rPr lang="en-US" sz="2000" dirty="0">
                <a:solidFill>
                  <a:schemeClr val="tx1"/>
                </a:solidFill>
              </a:rPr>
              <a:t>and </a:t>
            </a:r>
            <a:r>
              <a:rPr lang="en-US" sz="2000" b="1" dirty="0">
                <a:solidFill>
                  <a:schemeClr val="tx1"/>
                </a:solidFill>
              </a:rPr>
              <a:t>consuls</a:t>
            </a:r>
            <a:r>
              <a:rPr lang="en-US" sz="2000" dirty="0">
                <a:solidFill>
                  <a:schemeClr val="tx1"/>
                </a:solidFill>
              </a:rPr>
              <a:t>, </a:t>
            </a:r>
            <a:r>
              <a:rPr lang="en-US" sz="2000" b="1" dirty="0">
                <a:solidFill>
                  <a:schemeClr val="tx1"/>
                </a:solidFill>
              </a:rPr>
              <a:t>judges of the Supreme Court</a:t>
            </a:r>
            <a:r>
              <a:rPr lang="en-US" sz="2000" dirty="0">
                <a:solidFill>
                  <a:schemeClr val="tx1"/>
                </a:solidFill>
              </a:rPr>
              <a:t>, and </a:t>
            </a:r>
            <a:r>
              <a:rPr lang="en-US" sz="2000" b="1" dirty="0">
                <a:solidFill>
                  <a:schemeClr val="tx1"/>
                </a:solidFill>
              </a:rPr>
              <a:t>all other officers </a:t>
            </a:r>
            <a:r>
              <a:rPr lang="en-US" sz="2000" dirty="0">
                <a:solidFill>
                  <a:schemeClr val="tx1"/>
                </a:solidFill>
              </a:rPr>
              <a:t>of the United States, whose appointments are not herein otherwise provided for, and which shall be </a:t>
            </a:r>
            <a:r>
              <a:rPr lang="en-US" sz="2000" b="1" dirty="0">
                <a:solidFill>
                  <a:schemeClr val="tx1"/>
                </a:solidFill>
              </a:rPr>
              <a:t>established by law</a:t>
            </a:r>
            <a:r>
              <a:rPr lang="en-US" sz="2000" dirty="0">
                <a:solidFill>
                  <a:schemeClr val="tx1"/>
                </a:solidFill>
              </a:rPr>
              <a:t>….</a:t>
            </a:r>
          </a:p>
          <a:p>
            <a:endParaRPr lang="en-US" sz="2000" dirty="0"/>
          </a:p>
          <a:p>
            <a:endParaRPr lang="en-US" dirty="0"/>
          </a:p>
        </p:txBody>
      </p:sp>
      <p:sp>
        <p:nvSpPr>
          <p:cNvPr id="4" name="Footer Placeholder 3">
            <a:extLst>
              <a:ext uri="{FF2B5EF4-FFF2-40B4-BE49-F238E27FC236}">
                <a16:creationId xmlns:a16="http://schemas.microsoft.com/office/drawing/2014/main" id="{4820E3D8-9E20-4999-8936-A6D0D6954D16}"/>
              </a:ext>
            </a:extLst>
          </p:cNvPr>
          <p:cNvSpPr>
            <a:spLocks noGrp="1"/>
          </p:cNvSpPr>
          <p:nvPr>
            <p:ph type="ftr" sz="quarter" idx="3"/>
          </p:nvPr>
        </p:nvSpPr>
        <p:spPr/>
        <p:txBody>
          <a:bodyPr/>
          <a:lstStyle/>
          <a:p>
            <a:r>
              <a:rPr lang="en-US"/>
              <a:t>Love Our Constitution |</a:t>
            </a:r>
          </a:p>
        </p:txBody>
      </p:sp>
      <p:sp>
        <p:nvSpPr>
          <p:cNvPr id="5" name="Slide Number Placeholder 4">
            <a:extLst>
              <a:ext uri="{FF2B5EF4-FFF2-40B4-BE49-F238E27FC236}">
                <a16:creationId xmlns:a16="http://schemas.microsoft.com/office/drawing/2014/main" id="{37C76588-8C69-44EC-9C43-AD74253C0231}"/>
              </a:ext>
            </a:extLst>
          </p:cNvPr>
          <p:cNvSpPr>
            <a:spLocks noGrp="1"/>
          </p:cNvSpPr>
          <p:nvPr>
            <p:ph type="sldNum" sz="quarter" idx="4"/>
          </p:nvPr>
        </p:nvSpPr>
        <p:spPr/>
        <p:txBody>
          <a:bodyPr/>
          <a:lstStyle/>
          <a:p>
            <a:fld id="{C41C68F5-B6C8-894A-975B-74022677E404}" type="slidenum">
              <a:rPr lang="en-US" smtClean="0"/>
              <a:pPr/>
              <a:t>6</a:t>
            </a:fld>
            <a:endParaRPr lang="en-US"/>
          </a:p>
        </p:txBody>
      </p:sp>
    </p:spTree>
    <p:extLst>
      <p:ext uri="{BB962C8B-B14F-4D97-AF65-F5344CB8AC3E}">
        <p14:creationId xmlns:p14="http://schemas.microsoft.com/office/powerpoint/2010/main" val="358617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1B0EE-4A7C-458D-956F-4B49504A4AA8}"/>
              </a:ext>
            </a:extLst>
          </p:cNvPr>
          <p:cNvSpPr>
            <a:spLocks noGrp="1"/>
          </p:cNvSpPr>
          <p:nvPr>
            <p:ph type="title"/>
          </p:nvPr>
        </p:nvSpPr>
        <p:spPr/>
        <p:txBody>
          <a:bodyPr/>
          <a:lstStyle/>
          <a:p>
            <a:r>
              <a:rPr lang="en-US"/>
              <a:t>Judicial Nominations	 Process</a:t>
            </a:r>
          </a:p>
        </p:txBody>
      </p:sp>
      <p:sp>
        <p:nvSpPr>
          <p:cNvPr id="3" name="Content Placeholder 2">
            <a:extLst>
              <a:ext uri="{FF2B5EF4-FFF2-40B4-BE49-F238E27FC236}">
                <a16:creationId xmlns:a16="http://schemas.microsoft.com/office/drawing/2014/main" id="{8F0C2794-7C35-4E61-AAE0-65BBFCE6F856}"/>
              </a:ext>
            </a:extLst>
          </p:cNvPr>
          <p:cNvSpPr>
            <a:spLocks noGrp="1"/>
          </p:cNvSpPr>
          <p:nvPr>
            <p:ph type="body" sz="quarter" idx="13"/>
          </p:nvPr>
        </p:nvSpPr>
        <p:spPr/>
        <p:txBody>
          <a:bodyPr/>
          <a:lstStyle/>
          <a:p>
            <a:r>
              <a:rPr lang="en-US" b="1"/>
              <a:t>Federal Judicial Nominations Process</a:t>
            </a:r>
          </a:p>
        </p:txBody>
      </p:sp>
      <p:sp>
        <p:nvSpPr>
          <p:cNvPr id="4" name="Footer Placeholder 3">
            <a:extLst>
              <a:ext uri="{FF2B5EF4-FFF2-40B4-BE49-F238E27FC236}">
                <a16:creationId xmlns:a16="http://schemas.microsoft.com/office/drawing/2014/main" id="{BF0A7A61-4A51-4698-95A2-E7DAD47F17CD}"/>
              </a:ext>
            </a:extLst>
          </p:cNvPr>
          <p:cNvSpPr>
            <a:spLocks noGrp="1"/>
          </p:cNvSpPr>
          <p:nvPr>
            <p:ph type="ftr" sz="quarter" idx="3"/>
          </p:nvPr>
        </p:nvSpPr>
        <p:spPr/>
        <p:txBody>
          <a:bodyPr/>
          <a:lstStyle/>
          <a:p>
            <a:r>
              <a:rPr lang="en-US"/>
              <a:t>Love Our Constitution |</a:t>
            </a:r>
          </a:p>
        </p:txBody>
      </p:sp>
      <p:sp>
        <p:nvSpPr>
          <p:cNvPr id="5" name="Slide Number Placeholder 4">
            <a:extLst>
              <a:ext uri="{FF2B5EF4-FFF2-40B4-BE49-F238E27FC236}">
                <a16:creationId xmlns:a16="http://schemas.microsoft.com/office/drawing/2014/main" id="{D91F1325-DB7E-42AD-97F6-74A1B98C4CF9}"/>
              </a:ext>
            </a:extLst>
          </p:cNvPr>
          <p:cNvSpPr>
            <a:spLocks noGrp="1"/>
          </p:cNvSpPr>
          <p:nvPr>
            <p:ph type="sldNum" sz="quarter" idx="4"/>
          </p:nvPr>
        </p:nvSpPr>
        <p:spPr/>
        <p:txBody>
          <a:bodyPr/>
          <a:lstStyle/>
          <a:p>
            <a:fld id="{C41C68F5-B6C8-894A-975B-74022677E404}" type="slidenum">
              <a:rPr lang="en-US" smtClean="0"/>
              <a:pPr/>
              <a:t>7</a:t>
            </a:fld>
            <a:endParaRPr lang="en-US"/>
          </a:p>
        </p:txBody>
      </p:sp>
      <p:graphicFrame>
        <p:nvGraphicFramePr>
          <p:cNvPr id="10" name="Diagram 9">
            <a:extLst>
              <a:ext uri="{FF2B5EF4-FFF2-40B4-BE49-F238E27FC236}">
                <a16:creationId xmlns:a16="http://schemas.microsoft.com/office/drawing/2014/main" id="{57C7CD93-747B-4780-B80C-95A6E1FB67F4}"/>
              </a:ext>
            </a:extLst>
          </p:cNvPr>
          <p:cNvGraphicFramePr/>
          <p:nvPr>
            <p:extLst>
              <p:ext uri="{D42A27DB-BD31-4B8C-83A1-F6EECF244321}">
                <p14:modId xmlns:p14="http://schemas.microsoft.com/office/powerpoint/2010/main" val="3850940039"/>
              </p:ext>
            </p:extLst>
          </p:nvPr>
        </p:nvGraphicFramePr>
        <p:xfrm>
          <a:off x="803302" y="1673405"/>
          <a:ext cx="7094220" cy="4338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5696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C811E-7558-4B11-83A2-FDA068E44E78}"/>
              </a:ext>
            </a:extLst>
          </p:cNvPr>
          <p:cNvSpPr>
            <a:spLocks noGrp="1"/>
          </p:cNvSpPr>
          <p:nvPr>
            <p:ph type="title"/>
          </p:nvPr>
        </p:nvSpPr>
        <p:spPr/>
        <p:txBody>
          <a:bodyPr/>
          <a:lstStyle/>
          <a:p>
            <a:r>
              <a:rPr lang="en-US"/>
              <a:t>Judicial Nominations Process</a:t>
            </a:r>
          </a:p>
        </p:txBody>
      </p:sp>
      <p:sp>
        <p:nvSpPr>
          <p:cNvPr id="3" name="Content Placeholder 2">
            <a:extLst>
              <a:ext uri="{FF2B5EF4-FFF2-40B4-BE49-F238E27FC236}">
                <a16:creationId xmlns:a16="http://schemas.microsoft.com/office/drawing/2014/main" id="{C63F4E38-D270-4DCB-8B57-5F9EBC729614}"/>
              </a:ext>
            </a:extLst>
          </p:cNvPr>
          <p:cNvSpPr>
            <a:spLocks noGrp="1"/>
          </p:cNvSpPr>
          <p:nvPr>
            <p:ph type="body" sz="quarter" idx="13"/>
          </p:nvPr>
        </p:nvSpPr>
        <p:spPr>
          <a:xfrm>
            <a:off x="419100" y="1228166"/>
            <a:ext cx="8867775" cy="443198"/>
          </a:xfrm>
        </p:spPr>
        <p:txBody>
          <a:bodyPr/>
          <a:lstStyle/>
          <a:p>
            <a:r>
              <a:rPr lang="en-US" sz="3200" b="1" dirty="0">
                <a:solidFill>
                  <a:schemeClr val="tx1"/>
                </a:solidFill>
              </a:rPr>
              <a:t>How Does Advice &amp; Consent Happen? </a:t>
            </a:r>
          </a:p>
        </p:txBody>
      </p:sp>
      <p:sp>
        <p:nvSpPr>
          <p:cNvPr id="4" name="Footer Placeholder 3">
            <a:extLst>
              <a:ext uri="{FF2B5EF4-FFF2-40B4-BE49-F238E27FC236}">
                <a16:creationId xmlns:a16="http://schemas.microsoft.com/office/drawing/2014/main" id="{5340F006-6A11-4653-8DF3-E0C63B19394B}"/>
              </a:ext>
            </a:extLst>
          </p:cNvPr>
          <p:cNvSpPr>
            <a:spLocks noGrp="1"/>
          </p:cNvSpPr>
          <p:nvPr>
            <p:ph type="ftr" sz="quarter" idx="3"/>
          </p:nvPr>
        </p:nvSpPr>
        <p:spPr/>
        <p:txBody>
          <a:bodyPr/>
          <a:lstStyle/>
          <a:p>
            <a:r>
              <a:rPr lang="en-US"/>
              <a:t>Love Our Constitution |</a:t>
            </a:r>
          </a:p>
        </p:txBody>
      </p:sp>
      <p:sp>
        <p:nvSpPr>
          <p:cNvPr id="5" name="Slide Number Placeholder 4">
            <a:extLst>
              <a:ext uri="{FF2B5EF4-FFF2-40B4-BE49-F238E27FC236}">
                <a16:creationId xmlns:a16="http://schemas.microsoft.com/office/drawing/2014/main" id="{E3511940-33B3-442B-B5AD-127E01B92130}"/>
              </a:ext>
            </a:extLst>
          </p:cNvPr>
          <p:cNvSpPr>
            <a:spLocks noGrp="1"/>
          </p:cNvSpPr>
          <p:nvPr>
            <p:ph type="sldNum" sz="quarter" idx="4"/>
          </p:nvPr>
        </p:nvSpPr>
        <p:spPr/>
        <p:txBody>
          <a:bodyPr/>
          <a:lstStyle/>
          <a:p>
            <a:fld id="{C41C68F5-B6C8-894A-975B-74022677E404}" type="slidenum">
              <a:rPr lang="en-US" smtClean="0"/>
              <a:pPr/>
              <a:t>8</a:t>
            </a:fld>
            <a:endParaRPr lang="en-US"/>
          </a:p>
        </p:txBody>
      </p:sp>
      <p:sp>
        <p:nvSpPr>
          <p:cNvPr id="6" name="TextBox 5">
            <a:extLst>
              <a:ext uri="{FF2B5EF4-FFF2-40B4-BE49-F238E27FC236}">
                <a16:creationId xmlns:a16="http://schemas.microsoft.com/office/drawing/2014/main" id="{5DA07023-ECB6-48B1-9DBC-EC9ED7542300}"/>
              </a:ext>
            </a:extLst>
          </p:cNvPr>
          <p:cNvSpPr txBox="1"/>
          <p:nvPr/>
        </p:nvSpPr>
        <p:spPr>
          <a:xfrm>
            <a:off x="419100" y="1999132"/>
            <a:ext cx="6942451" cy="1600438"/>
          </a:xfrm>
          <a:prstGeom prst="rect">
            <a:avLst/>
          </a:prstGeom>
          <a:noFill/>
        </p:spPr>
        <p:txBody>
          <a:bodyPr wrap="square" rtlCol="0">
            <a:spAutoFit/>
          </a:bodyPr>
          <a:lstStyle/>
          <a:p>
            <a:pPr marL="285750" lvl="0" indent="-285750">
              <a:buFont typeface="Arial" panose="020B0604020202020204" pitchFamily="34" charset="0"/>
              <a:buChar char="•"/>
            </a:pPr>
            <a:r>
              <a:rPr lang="en-US" sz="2000" dirty="0">
                <a:latin typeface="Palatino Linotype" panose="02040502050505030304" pitchFamily="18" charset="0"/>
              </a:rPr>
              <a:t>Pre-Nomination: Home-state Senator Selection, Consultation</a:t>
            </a:r>
          </a:p>
          <a:p>
            <a:pPr marL="285750" lvl="0" indent="-285750">
              <a:buFont typeface="Arial" panose="020B0604020202020204" pitchFamily="34" charset="0"/>
              <a:buChar char="•"/>
            </a:pPr>
            <a:r>
              <a:rPr lang="en-US" sz="2000" dirty="0">
                <a:latin typeface="Palatino Linotype" panose="02040502050505030304" pitchFamily="18" charset="0"/>
              </a:rPr>
              <a:t>Post-Nomination: Blue Slips, Committee Hearings, Committee Vote, Senate Vote</a:t>
            </a:r>
          </a:p>
          <a:p>
            <a:endParaRPr lang="en-US" dirty="0"/>
          </a:p>
        </p:txBody>
      </p:sp>
    </p:spTree>
    <p:extLst>
      <p:ext uri="{BB962C8B-B14F-4D97-AF65-F5344CB8AC3E}">
        <p14:creationId xmlns:p14="http://schemas.microsoft.com/office/powerpoint/2010/main" val="2718679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3D98A-D30D-44D0-87FA-720C334BE900}"/>
              </a:ext>
            </a:extLst>
          </p:cNvPr>
          <p:cNvSpPr>
            <a:spLocks noGrp="1"/>
          </p:cNvSpPr>
          <p:nvPr>
            <p:ph type="title"/>
          </p:nvPr>
        </p:nvSpPr>
        <p:spPr/>
        <p:txBody>
          <a:bodyPr/>
          <a:lstStyle/>
          <a:p>
            <a:r>
              <a:rPr lang="en-US"/>
              <a:t>Judicial Nominations Process</a:t>
            </a:r>
          </a:p>
        </p:txBody>
      </p:sp>
      <p:sp>
        <p:nvSpPr>
          <p:cNvPr id="3" name="Content Placeholder 2">
            <a:extLst>
              <a:ext uri="{FF2B5EF4-FFF2-40B4-BE49-F238E27FC236}">
                <a16:creationId xmlns:a16="http://schemas.microsoft.com/office/drawing/2014/main" id="{57E0DA28-0CC9-47AF-B47A-DDA90ABEDB28}"/>
              </a:ext>
            </a:extLst>
          </p:cNvPr>
          <p:cNvSpPr>
            <a:spLocks noGrp="1"/>
          </p:cNvSpPr>
          <p:nvPr>
            <p:ph type="body" sz="quarter" idx="13"/>
          </p:nvPr>
        </p:nvSpPr>
        <p:spPr>
          <a:xfrm>
            <a:off x="419100" y="1228166"/>
            <a:ext cx="8867775" cy="903837"/>
          </a:xfrm>
        </p:spPr>
        <p:txBody>
          <a:bodyPr/>
          <a:lstStyle/>
          <a:p>
            <a:pPr algn="ctr"/>
            <a:r>
              <a:rPr lang="en-US" sz="3200" b="1"/>
              <a:t>Step 2: Blue Slips</a:t>
            </a:r>
          </a:p>
          <a:p>
            <a:endParaRPr lang="en-US"/>
          </a:p>
        </p:txBody>
      </p:sp>
      <p:sp>
        <p:nvSpPr>
          <p:cNvPr id="4" name="Footer Placeholder 3">
            <a:extLst>
              <a:ext uri="{FF2B5EF4-FFF2-40B4-BE49-F238E27FC236}">
                <a16:creationId xmlns:a16="http://schemas.microsoft.com/office/drawing/2014/main" id="{883491DF-F7AA-4636-A8E9-72B97AAB9E29}"/>
              </a:ext>
            </a:extLst>
          </p:cNvPr>
          <p:cNvSpPr>
            <a:spLocks noGrp="1"/>
          </p:cNvSpPr>
          <p:nvPr>
            <p:ph type="ftr" sz="quarter" idx="3"/>
          </p:nvPr>
        </p:nvSpPr>
        <p:spPr/>
        <p:txBody>
          <a:bodyPr/>
          <a:lstStyle/>
          <a:p>
            <a:r>
              <a:rPr lang="en-US"/>
              <a:t>Love Our Constitution |</a:t>
            </a:r>
          </a:p>
        </p:txBody>
      </p:sp>
      <p:sp>
        <p:nvSpPr>
          <p:cNvPr id="5" name="Slide Number Placeholder 4">
            <a:extLst>
              <a:ext uri="{FF2B5EF4-FFF2-40B4-BE49-F238E27FC236}">
                <a16:creationId xmlns:a16="http://schemas.microsoft.com/office/drawing/2014/main" id="{54C5D333-8DD4-478D-BC1A-CE57A7CD8904}"/>
              </a:ext>
            </a:extLst>
          </p:cNvPr>
          <p:cNvSpPr>
            <a:spLocks noGrp="1"/>
          </p:cNvSpPr>
          <p:nvPr>
            <p:ph type="sldNum" sz="quarter" idx="4"/>
          </p:nvPr>
        </p:nvSpPr>
        <p:spPr/>
        <p:txBody>
          <a:bodyPr/>
          <a:lstStyle/>
          <a:p>
            <a:fld id="{C41C68F5-B6C8-894A-975B-74022677E404}" type="slidenum">
              <a:rPr lang="en-US" smtClean="0"/>
              <a:pPr/>
              <a:t>9</a:t>
            </a:fld>
            <a:endParaRPr lang="en-US"/>
          </a:p>
        </p:txBody>
      </p:sp>
      <p:pic>
        <p:nvPicPr>
          <p:cNvPr id="6" name="Picture 2" descr="Related image">
            <a:extLst>
              <a:ext uri="{FF2B5EF4-FFF2-40B4-BE49-F238E27FC236}">
                <a16:creationId xmlns:a16="http://schemas.microsoft.com/office/drawing/2014/main" id="{3A759E3B-C341-4D3A-BFBD-233EB8696BD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44" t="-3773" r="-3427" b="-4628"/>
          <a:stretch/>
        </p:blipFill>
        <p:spPr bwMode="auto">
          <a:xfrm>
            <a:off x="2993707" y="1686156"/>
            <a:ext cx="4204492" cy="481465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770299405"/>
      </p:ext>
    </p:extLst>
  </p:cSld>
  <p:clrMapOvr>
    <a:masterClrMapping/>
  </p:clrMapOvr>
</p:sld>
</file>

<file path=ppt/theme/theme1.xml><?xml version="1.0" encoding="utf-8"?>
<a:theme xmlns:a="http://schemas.openxmlformats.org/drawingml/2006/main" name="Office Theme">
  <a:themeElements>
    <a:clrScheme name="ACS-Final">
      <a:dk1>
        <a:srgbClr val="141414"/>
      </a:dk1>
      <a:lt1>
        <a:srgbClr val="FFFFFF"/>
      </a:lt1>
      <a:dk2>
        <a:srgbClr val="4D4D4D"/>
      </a:dk2>
      <a:lt2>
        <a:srgbClr val="FFFFFF"/>
      </a:lt2>
      <a:accent1>
        <a:srgbClr val="001689"/>
      </a:accent1>
      <a:accent2>
        <a:srgbClr val="AA182C"/>
      </a:accent2>
      <a:accent3>
        <a:srgbClr val="A0A0A0"/>
      </a:accent3>
      <a:accent4>
        <a:srgbClr val="1E3460"/>
      </a:accent4>
      <a:accent5>
        <a:srgbClr val="45A5CD"/>
      </a:accent5>
      <a:accent6>
        <a:srgbClr val="A9C83E"/>
      </a:accent6>
      <a:hlink>
        <a:srgbClr val="4D4D4D"/>
      </a:hlink>
      <a:folHlink>
        <a:srgbClr val="4D4D4D"/>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BB9A69AE08DE478E2D7875663FDDA2" ma:contentTypeVersion="11" ma:contentTypeDescription="Create a new document." ma:contentTypeScope="" ma:versionID="386a44bb05947b903f1addd5b488b1ef">
  <xsd:schema xmlns:xsd="http://www.w3.org/2001/XMLSchema" xmlns:xs="http://www.w3.org/2001/XMLSchema" xmlns:p="http://schemas.microsoft.com/office/2006/metadata/properties" xmlns:ns2="5470fa08-0da5-491f-bb59-ad50bd5802bb" xmlns:ns3="dc6b7c76-a4fe-4a57-9dfc-9f650e00df1a" targetNamespace="http://schemas.microsoft.com/office/2006/metadata/properties" ma:root="true" ma:fieldsID="005de161dadc2bb1063a38c6ae2fdc97" ns2:_="" ns3:_="">
    <xsd:import namespace="5470fa08-0da5-491f-bb59-ad50bd5802bb"/>
    <xsd:import namespace="dc6b7c76-a4fe-4a57-9dfc-9f650e00df1a"/>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Date_x0020_and_x0020_Time" minOccurs="0"/>
                <xsd:element ref="ns2:MediaServiceAutoTags" minOccurs="0"/>
                <xsd:element ref="ns2:MediaServiceLocation" minOccurs="0"/>
                <xsd:element ref="ns2:MediaServiceOCR"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70fa08-0da5-491f-bb59-ad50bd5802b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Date_x0020_and_x0020_Time" ma:index="13" nillable="true" ma:displayName="Date and Time" ma:format="DateTime" ma:internalName="Date_x0020_and_x0020_Time">
      <xsd:simpleType>
        <xsd:restriction base="dms:DateTime"/>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6b7c76-a4fe-4a57-9dfc-9f650e00df1a"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e_x0020_and_x0020_Time xmlns="5470fa08-0da5-491f-bb59-ad50bd5802bb" xsi:nil="true"/>
  </documentManagement>
</p:properties>
</file>

<file path=customXml/itemProps1.xml><?xml version="1.0" encoding="utf-8"?>
<ds:datastoreItem xmlns:ds="http://schemas.openxmlformats.org/officeDocument/2006/customXml" ds:itemID="{B478C5AA-3B2C-493F-A801-EA9A5D0CD6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70fa08-0da5-491f-bb59-ad50bd5802bb"/>
    <ds:schemaRef ds:uri="dc6b7c76-a4fe-4a57-9dfc-9f650e00df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5679ABA-54C6-4B4D-B2F0-8AF1A5D2AD17}">
  <ds:schemaRefs>
    <ds:schemaRef ds:uri="http://schemas.microsoft.com/sharepoint/v3/contenttype/forms"/>
  </ds:schemaRefs>
</ds:datastoreItem>
</file>

<file path=customXml/itemProps3.xml><?xml version="1.0" encoding="utf-8"?>
<ds:datastoreItem xmlns:ds="http://schemas.openxmlformats.org/officeDocument/2006/customXml" ds:itemID="{D8B2ECD5-166C-4804-97A7-DA95CD3426B6}">
  <ds:schemaRefs>
    <ds:schemaRef ds:uri="http://purl.org/dc/elements/1.1/"/>
    <ds:schemaRef ds:uri="http://schemas.microsoft.com/office/2006/metadata/properties"/>
    <ds:schemaRef ds:uri="dc6b7c76-a4fe-4a57-9dfc-9f650e00df1a"/>
    <ds:schemaRef ds:uri="5470fa08-0da5-491f-bb59-ad50bd5802bb"/>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ACSTheme1</Template>
  <TotalTime>1356</TotalTime>
  <Words>1639</Words>
  <Application>Microsoft Office PowerPoint</Application>
  <PresentationFormat>Widescreen</PresentationFormat>
  <Paragraphs>231</Paragraphs>
  <Slides>23</Slides>
  <Notes>20</Notes>
  <HiddenSlides>0</HiddenSlides>
  <MMClips>0</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Office Theme</vt:lpstr>
      <vt:lpstr>1_Office Theme</vt:lpstr>
      <vt:lpstr>Love Our Constitution |  February 2019</vt:lpstr>
      <vt:lpstr>Focus on Article III:  The Federal Judiciary</vt:lpstr>
      <vt:lpstr>The U.S. Constitution</vt:lpstr>
      <vt:lpstr>Article III: Judiciary</vt:lpstr>
      <vt:lpstr>Focus on the Federal Judiciary</vt:lpstr>
      <vt:lpstr>Judicial Nominations Process</vt:lpstr>
      <vt:lpstr>Judicial Nominations  Process</vt:lpstr>
      <vt:lpstr>Judicial Nominations Process</vt:lpstr>
      <vt:lpstr>Judicial Nominations Process</vt:lpstr>
      <vt:lpstr>Judicial Nominations Process</vt:lpstr>
      <vt:lpstr>Process Breakdown</vt:lpstr>
      <vt:lpstr>Process Breakdown</vt:lpstr>
      <vt:lpstr>Process Breakdown</vt:lpstr>
      <vt:lpstr>Process Breakdown</vt:lpstr>
      <vt:lpstr>Process Breakdown</vt:lpstr>
      <vt:lpstr>Process Breakdown</vt:lpstr>
      <vt:lpstr>Why Focus on the Courts? What Issues Do You Care About?</vt:lpstr>
      <vt:lpstr>Why Focus on the Courts?</vt:lpstr>
      <vt:lpstr>Process Breakdown</vt:lpstr>
      <vt:lpstr>How Can You Help Change These Trends? </vt:lpstr>
      <vt:lpstr>Resources</vt:lpstr>
      <vt:lpstr>Love Our Constitution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 Brown</dc:creator>
  <cp:lastModifiedBy>Hannah Hastings</cp:lastModifiedBy>
  <cp:revision>56</cp:revision>
  <dcterms:created xsi:type="dcterms:W3CDTF">2018-01-01T21:07:40Z</dcterms:created>
  <dcterms:modified xsi:type="dcterms:W3CDTF">2019-01-28T21:47:35Z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0x01010012BB9A69AE08DE478E2D7875663FDDA2</vt:lpwstr>
  </property>
  <property fmtid="{D5CDD505-2E9C-101B-9397-08002B2CF9AE}" pid="3" name="AuthorIds_UIVersion_2048">
    <vt:lpwstr>20</vt:lpwstr>
  </property>
</Properties>
</file>